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2.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3.xml" ContentType="application/vnd.openxmlformats-officedocument.presentationml.notesSlide+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83" r:id="rId2"/>
    <p:sldId id="284" r:id="rId3"/>
    <p:sldId id="280" r:id="rId4"/>
    <p:sldId id="285" r:id="rId5"/>
    <p:sldId id="288" r:id="rId6"/>
    <p:sldId id="287" r:id="rId7"/>
  </p:sldIdLst>
  <p:sldSz cx="15543213" cy="10059988"/>
  <p:notesSz cx="9296400" cy="14782800"/>
  <p:defaultTextStyle>
    <a:defPPr>
      <a:defRPr lang="fr-FR"/>
    </a:defPPr>
    <a:lvl1pPr marL="0" algn="l" defTabSz="685235" rtl="0" eaLnBrk="1" latinLnBrk="0" hangingPunct="1">
      <a:defRPr sz="2800" kern="1200">
        <a:solidFill>
          <a:schemeClr val="tx1"/>
        </a:solidFill>
        <a:latin typeface="+mn-lt"/>
        <a:ea typeface="+mn-ea"/>
        <a:cs typeface="+mn-cs"/>
      </a:defRPr>
    </a:lvl1pPr>
    <a:lvl2pPr marL="685235" algn="l" defTabSz="685235" rtl="0" eaLnBrk="1" latinLnBrk="0" hangingPunct="1">
      <a:defRPr sz="2800" kern="1200">
        <a:solidFill>
          <a:schemeClr val="tx1"/>
        </a:solidFill>
        <a:latin typeface="+mn-lt"/>
        <a:ea typeface="+mn-ea"/>
        <a:cs typeface="+mn-cs"/>
      </a:defRPr>
    </a:lvl2pPr>
    <a:lvl3pPr marL="1370472" algn="l" defTabSz="685235" rtl="0" eaLnBrk="1" latinLnBrk="0" hangingPunct="1">
      <a:defRPr sz="2800" kern="1200">
        <a:solidFill>
          <a:schemeClr val="tx1"/>
        </a:solidFill>
        <a:latin typeface="+mn-lt"/>
        <a:ea typeface="+mn-ea"/>
        <a:cs typeface="+mn-cs"/>
      </a:defRPr>
    </a:lvl3pPr>
    <a:lvl4pPr marL="2055707" algn="l" defTabSz="685235" rtl="0" eaLnBrk="1" latinLnBrk="0" hangingPunct="1">
      <a:defRPr sz="2800" kern="1200">
        <a:solidFill>
          <a:schemeClr val="tx1"/>
        </a:solidFill>
        <a:latin typeface="+mn-lt"/>
        <a:ea typeface="+mn-ea"/>
        <a:cs typeface="+mn-cs"/>
      </a:defRPr>
    </a:lvl4pPr>
    <a:lvl5pPr marL="2740944" algn="l" defTabSz="685235" rtl="0" eaLnBrk="1" latinLnBrk="0" hangingPunct="1">
      <a:defRPr sz="2800" kern="1200">
        <a:solidFill>
          <a:schemeClr val="tx1"/>
        </a:solidFill>
        <a:latin typeface="+mn-lt"/>
        <a:ea typeface="+mn-ea"/>
        <a:cs typeface="+mn-cs"/>
      </a:defRPr>
    </a:lvl5pPr>
    <a:lvl6pPr marL="3426182" algn="l" defTabSz="685235" rtl="0" eaLnBrk="1" latinLnBrk="0" hangingPunct="1">
      <a:defRPr sz="2800" kern="1200">
        <a:solidFill>
          <a:schemeClr val="tx1"/>
        </a:solidFill>
        <a:latin typeface="+mn-lt"/>
        <a:ea typeface="+mn-ea"/>
        <a:cs typeface="+mn-cs"/>
      </a:defRPr>
    </a:lvl6pPr>
    <a:lvl7pPr marL="4111419" algn="l" defTabSz="685235" rtl="0" eaLnBrk="1" latinLnBrk="0" hangingPunct="1">
      <a:defRPr sz="2800" kern="1200">
        <a:solidFill>
          <a:schemeClr val="tx1"/>
        </a:solidFill>
        <a:latin typeface="+mn-lt"/>
        <a:ea typeface="+mn-ea"/>
        <a:cs typeface="+mn-cs"/>
      </a:defRPr>
    </a:lvl7pPr>
    <a:lvl8pPr marL="4796655" algn="l" defTabSz="685235" rtl="0" eaLnBrk="1" latinLnBrk="0" hangingPunct="1">
      <a:defRPr sz="2800" kern="1200">
        <a:solidFill>
          <a:schemeClr val="tx1"/>
        </a:solidFill>
        <a:latin typeface="+mn-lt"/>
        <a:ea typeface="+mn-ea"/>
        <a:cs typeface="+mn-cs"/>
      </a:defRPr>
    </a:lvl8pPr>
    <a:lvl9pPr marL="5481890" algn="l" defTabSz="685235" rtl="0" eaLnBrk="1" latinLnBrk="0" hangingPunct="1">
      <a:defRPr sz="2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ntalPil" initials="CP" lastIdx="7" clrIdx="0"/>
  <p:cmAuthor id="1" name="Robert Pauzé"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95B3D7"/>
    <a:srgbClr val="FF902D"/>
    <a:srgbClr val="FFD319"/>
    <a:srgbClr val="45952F"/>
    <a:srgbClr val="FF6600"/>
    <a:srgbClr val="FFD72D"/>
    <a:srgbClr val="EEC100"/>
    <a:srgbClr val="FF964F"/>
    <a:srgbClr val="FF7619"/>
    <a:srgbClr val="FF88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2" autoAdjust="0"/>
    <p:restoredTop sz="94488" autoAdjust="0"/>
  </p:normalViewPr>
  <p:slideViewPr>
    <p:cSldViewPr snapToGrid="0" snapToObjects="1">
      <p:cViewPr>
        <p:scale>
          <a:sx n="94" d="100"/>
          <a:sy n="94" d="100"/>
        </p:scale>
        <p:origin x="-80" y="1032"/>
      </p:cViewPr>
      <p:guideLst>
        <p:guide orient="horz" pos="3170"/>
        <p:guide pos="4896"/>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3" d="100"/>
          <a:sy n="53" d="100"/>
        </p:scale>
        <p:origin x="-4122" y="-84"/>
      </p:cViewPr>
      <p:guideLst>
        <p:guide orient="horz" pos="4656"/>
        <p:guide pos="2928"/>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quarter" idx="1"/>
          </p:nvPr>
        </p:nvSpPr>
        <p:spPr>
          <a:xfrm>
            <a:off x="5265740" y="1"/>
            <a:ext cx="4029075" cy="739774"/>
          </a:xfrm>
          <a:prstGeom prst="rect">
            <a:avLst/>
          </a:prstGeom>
        </p:spPr>
        <p:txBody>
          <a:bodyPr vert="horz" lIns="91436" tIns="45718" rIns="91436" bIns="45718" rtlCol="0"/>
          <a:lstStyle>
            <a:lvl1pPr algn="r">
              <a:defRPr sz="1200"/>
            </a:lvl1pPr>
          </a:lstStyle>
          <a:p>
            <a:fld id="{E48356B7-701C-44BC-83F4-6A886680E204}" type="datetimeFigureOut">
              <a:rPr lang="fr-CA" smtClean="0"/>
              <a:t>16-10-25</a:t>
            </a:fld>
            <a:endParaRPr lang="fr-CA"/>
          </a:p>
        </p:txBody>
      </p:sp>
      <p:sp>
        <p:nvSpPr>
          <p:cNvPr id="4" name="Espace réservé du pied de page 3"/>
          <p:cNvSpPr>
            <a:spLocks noGrp="1"/>
          </p:cNvSpPr>
          <p:nvPr>
            <p:ph type="ftr" sz="quarter" idx="2"/>
          </p:nvPr>
        </p:nvSpPr>
        <p:spPr>
          <a:xfrm>
            <a:off x="1" y="14041440"/>
            <a:ext cx="4029075" cy="738187"/>
          </a:xfrm>
          <a:prstGeom prst="rect">
            <a:avLst/>
          </a:prstGeom>
        </p:spPr>
        <p:txBody>
          <a:bodyPr vert="horz" lIns="91436" tIns="45718" rIns="91436" bIns="45718"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5265740" y="14041440"/>
            <a:ext cx="4029075" cy="738187"/>
          </a:xfrm>
          <a:prstGeom prst="rect">
            <a:avLst/>
          </a:prstGeom>
        </p:spPr>
        <p:txBody>
          <a:bodyPr vert="horz" lIns="91436" tIns="45718" rIns="91436" bIns="45718" rtlCol="0" anchor="b"/>
          <a:lstStyle>
            <a:lvl1pPr algn="r">
              <a:defRPr sz="1200"/>
            </a:lvl1pPr>
          </a:lstStyle>
          <a:p>
            <a:fld id="{8C0A60ED-30CE-450E-A197-748BECD0F6C9}" type="slidenum">
              <a:rPr lang="fr-CA" smtClean="0"/>
              <a:t>‹#›</a:t>
            </a:fld>
            <a:endParaRPr lang="fr-CA"/>
          </a:p>
        </p:txBody>
      </p:sp>
    </p:spTree>
    <p:extLst>
      <p:ext uri="{BB962C8B-B14F-4D97-AF65-F5344CB8AC3E}">
        <p14:creationId xmlns:p14="http://schemas.microsoft.com/office/powerpoint/2010/main" val="131201900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028440" cy="739140"/>
          </a:xfrm>
          <a:prstGeom prst="rect">
            <a:avLst/>
          </a:prstGeom>
        </p:spPr>
        <p:txBody>
          <a:bodyPr vert="horz" lIns="135499" tIns="67749" rIns="135499" bIns="67749" rtlCol="0"/>
          <a:lstStyle>
            <a:lvl1pPr algn="l">
              <a:defRPr sz="1800"/>
            </a:lvl1pPr>
          </a:lstStyle>
          <a:p>
            <a:r>
              <a:rPr lang="fr-FR" smtClean="0"/>
              <a:t>NE PAS DIFFUSER</a:t>
            </a:r>
            <a:endParaRPr lang="fr-FR"/>
          </a:p>
        </p:txBody>
      </p:sp>
      <p:sp>
        <p:nvSpPr>
          <p:cNvPr id="3" name="Espace réservé de la date 2"/>
          <p:cNvSpPr>
            <a:spLocks noGrp="1"/>
          </p:cNvSpPr>
          <p:nvPr>
            <p:ph type="dt" idx="1"/>
          </p:nvPr>
        </p:nvSpPr>
        <p:spPr>
          <a:xfrm>
            <a:off x="5265810" y="0"/>
            <a:ext cx="4028440" cy="739140"/>
          </a:xfrm>
          <a:prstGeom prst="rect">
            <a:avLst/>
          </a:prstGeom>
        </p:spPr>
        <p:txBody>
          <a:bodyPr vert="horz" lIns="135499" tIns="67749" rIns="135499" bIns="67749" rtlCol="0"/>
          <a:lstStyle>
            <a:lvl1pPr algn="r">
              <a:defRPr sz="1800"/>
            </a:lvl1pPr>
          </a:lstStyle>
          <a:p>
            <a:fld id="{62633831-8CB2-AB43-B29C-401460487F06}" type="datetimeFigureOut">
              <a:rPr lang="fr-FR" smtClean="0"/>
              <a:t>16-10-25</a:t>
            </a:fld>
            <a:endParaRPr lang="fr-FR"/>
          </a:p>
        </p:txBody>
      </p:sp>
      <p:sp>
        <p:nvSpPr>
          <p:cNvPr id="4" name="Espace réservé de l'image des diapositives 3"/>
          <p:cNvSpPr>
            <a:spLocks noGrp="1" noRot="1" noChangeAspect="1"/>
          </p:cNvSpPr>
          <p:nvPr>
            <p:ph type="sldImg" idx="2"/>
          </p:nvPr>
        </p:nvSpPr>
        <p:spPr>
          <a:xfrm>
            <a:off x="363538" y="1104900"/>
            <a:ext cx="8569325" cy="5546725"/>
          </a:xfrm>
          <a:prstGeom prst="rect">
            <a:avLst/>
          </a:prstGeom>
          <a:noFill/>
          <a:ln w="12700">
            <a:solidFill>
              <a:prstClr val="black"/>
            </a:solidFill>
          </a:ln>
        </p:spPr>
        <p:txBody>
          <a:bodyPr vert="horz" lIns="135499" tIns="67749" rIns="135499" bIns="67749" rtlCol="0" anchor="ctr"/>
          <a:lstStyle/>
          <a:p>
            <a:endParaRPr lang="fr-FR"/>
          </a:p>
        </p:txBody>
      </p:sp>
      <p:sp>
        <p:nvSpPr>
          <p:cNvPr id="5" name="Espace réservé des commentaires 4"/>
          <p:cNvSpPr>
            <a:spLocks noGrp="1"/>
          </p:cNvSpPr>
          <p:nvPr>
            <p:ph type="body" sz="quarter" idx="3"/>
          </p:nvPr>
        </p:nvSpPr>
        <p:spPr>
          <a:xfrm>
            <a:off x="929640" y="7021832"/>
            <a:ext cx="7437120" cy="6652260"/>
          </a:xfrm>
          <a:prstGeom prst="rect">
            <a:avLst/>
          </a:prstGeom>
        </p:spPr>
        <p:txBody>
          <a:bodyPr vert="horz" lIns="135499" tIns="67749" rIns="135499" bIns="67749"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14041097"/>
            <a:ext cx="4028440" cy="739140"/>
          </a:xfrm>
          <a:prstGeom prst="rect">
            <a:avLst/>
          </a:prstGeom>
        </p:spPr>
        <p:txBody>
          <a:bodyPr vert="horz" lIns="135499" tIns="67749" rIns="135499" bIns="67749" rtlCol="0" anchor="b"/>
          <a:lstStyle>
            <a:lvl1pPr algn="l">
              <a:defRPr sz="1800"/>
            </a:lvl1pPr>
          </a:lstStyle>
          <a:p>
            <a:endParaRPr lang="fr-FR"/>
          </a:p>
        </p:txBody>
      </p:sp>
      <p:sp>
        <p:nvSpPr>
          <p:cNvPr id="7" name="Espace réservé du numéro de diapositive 6"/>
          <p:cNvSpPr>
            <a:spLocks noGrp="1"/>
          </p:cNvSpPr>
          <p:nvPr>
            <p:ph type="sldNum" sz="quarter" idx="5"/>
          </p:nvPr>
        </p:nvSpPr>
        <p:spPr>
          <a:xfrm>
            <a:off x="5265810" y="14041097"/>
            <a:ext cx="4028440" cy="739140"/>
          </a:xfrm>
          <a:prstGeom prst="rect">
            <a:avLst/>
          </a:prstGeom>
        </p:spPr>
        <p:txBody>
          <a:bodyPr vert="horz" lIns="135499" tIns="67749" rIns="135499" bIns="67749" rtlCol="0" anchor="b"/>
          <a:lstStyle>
            <a:lvl1pPr algn="r">
              <a:defRPr sz="1800"/>
            </a:lvl1pPr>
          </a:lstStyle>
          <a:p>
            <a:fld id="{396E825C-DF1A-3740-8E17-EEEB719095EB}" type="slidenum">
              <a:rPr lang="fr-FR" smtClean="0"/>
              <a:t>‹#›</a:t>
            </a:fld>
            <a:endParaRPr lang="fr-FR"/>
          </a:p>
        </p:txBody>
      </p:sp>
    </p:spTree>
    <p:extLst>
      <p:ext uri="{BB962C8B-B14F-4D97-AF65-F5344CB8AC3E}">
        <p14:creationId xmlns:p14="http://schemas.microsoft.com/office/powerpoint/2010/main" val="4183753908"/>
      </p:ext>
    </p:extLst>
  </p:cSld>
  <p:clrMap bg1="lt1" tx1="dk1" bg2="lt2" tx2="dk2" accent1="accent1" accent2="accent2" accent3="accent3" accent4="accent4" accent5="accent5" accent6="accent6" hlink="hlink" folHlink="folHlink"/>
  <p:hf ftr="0" dt="0"/>
  <p:notesStyle>
    <a:lvl1pPr marL="0" algn="l" defTabSz="270752" rtl="0" eaLnBrk="1" latinLnBrk="0" hangingPunct="1">
      <a:defRPr sz="800" kern="1200">
        <a:solidFill>
          <a:schemeClr val="tx1"/>
        </a:solidFill>
        <a:latin typeface="+mn-lt"/>
        <a:ea typeface="+mn-ea"/>
        <a:cs typeface="+mn-cs"/>
      </a:defRPr>
    </a:lvl1pPr>
    <a:lvl2pPr marL="270752" algn="l" defTabSz="270752" rtl="0" eaLnBrk="1" latinLnBrk="0" hangingPunct="1">
      <a:defRPr sz="800" kern="1200">
        <a:solidFill>
          <a:schemeClr val="tx1"/>
        </a:solidFill>
        <a:latin typeface="+mn-lt"/>
        <a:ea typeface="+mn-ea"/>
        <a:cs typeface="+mn-cs"/>
      </a:defRPr>
    </a:lvl2pPr>
    <a:lvl3pPr marL="541500" algn="l" defTabSz="270752" rtl="0" eaLnBrk="1" latinLnBrk="0" hangingPunct="1">
      <a:defRPr sz="800" kern="1200">
        <a:solidFill>
          <a:schemeClr val="tx1"/>
        </a:solidFill>
        <a:latin typeface="+mn-lt"/>
        <a:ea typeface="+mn-ea"/>
        <a:cs typeface="+mn-cs"/>
      </a:defRPr>
    </a:lvl3pPr>
    <a:lvl4pPr marL="812251" algn="l" defTabSz="270752" rtl="0" eaLnBrk="1" latinLnBrk="0" hangingPunct="1">
      <a:defRPr sz="800" kern="1200">
        <a:solidFill>
          <a:schemeClr val="tx1"/>
        </a:solidFill>
        <a:latin typeface="+mn-lt"/>
        <a:ea typeface="+mn-ea"/>
        <a:cs typeface="+mn-cs"/>
      </a:defRPr>
    </a:lvl4pPr>
    <a:lvl5pPr marL="1083000" algn="l" defTabSz="270752" rtl="0" eaLnBrk="1" latinLnBrk="0" hangingPunct="1">
      <a:defRPr sz="800" kern="1200">
        <a:solidFill>
          <a:schemeClr val="tx1"/>
        </a:solidFill>
        <a:latin typeface="+mn-lt"/>
        <a:ea typeface="+mn-ea"/>
        <a:cs typeface="+mn-cs"/>
      </a:defRPr>
    </a:lvl5pPr>
    <a:lvl6pPr marL="1353753" algn="l" defTabSz="270752" rtl="0" eaLnBrk="1" latinLnBrk="0" hangingPunct="1">
      <a:defRPr sz="800" kern="1200">
        <a:solidFill>
          <a:schemeClr val="tx1"/>
        </a:solidFill>
        <a:latin typeface="+mn-lt"/>
        <a:ea typeface="+mn-ea"/>
        <a:cs typeface="+mn-cs"/>
      </a:defRPr>
    </a:lvl6pPr>
    <a:lvl7pPr marL="1624500" algn="l" defTabSz="270752" rtl="0" eaLnBrk="1" latinLnBrk="0" hangingPunct="1">
      <a:defRPr sz="800" kern="1200">
        <a:solidFill>
          <a:schemeClr val="tx1"/>
        </a:solidFill>
        <a:latin typeface="+mn-lt"/>
        <a:ea typeface="+mn-ea"/>
        <a:cs typeface="+mn-cs"/>
      </a:defRPr>
    </a:lvl7pPr>
    <a:lvl8pPr marL="1895253" algn="l" defTabSz="270752" rtl="0" eaLnBrk="1" latinLnBrk="0" hangingPunct="1">
      <a:defRPr sz="800" kern="1200">
        <a:solidFill>
          <a:schemeClr val="tx1"/>
        </a:solidFill>
        <a:latin typeface="+mn-lt"/>
        <a:ea typeface="+mn-ea"/>
        <a:cs typeface="+mn-cs"/>
      </a:defRPr>
    </a:lvl8pPr>
    <a:lvl9pPr marL="2166000" algn="l" defTabSz="270752"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3538" y="1104900"/>
            <a:ext cx="8569325" cy="5546725"/>
          </a:xfrm>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96E825C-DF1A-3740-8E17-EEEB719095EB}" type="slidenum">
              <a:rPr lang="fr-FR" smtClean="0"/>
              <a:t>1</a:t>
            </a:fld>
            <a:endParaRPr lang="fr-FR"/>
          </a:p>
        </p:txBody>
      </p:sp>
      <p:sp>
        <p:nvSpPr>
          <p:cNvPr id="5" name="Espace réservé de l'en-tête 4"/>
          <p:cNvSpPr>
            <a:spLocks noGrp="1"/>
          </p:cNvSpPr>
          <p:nvPr>
            <p:ph type="hdr" sz="quarter" idx="11"/>
          </p:nvPr>
        </p:nvSpPr>
        <p:spPr/>
        <p:txBody>
          <a:bodyPr/>
          <a:lstStyle/>
          <a:p>
            <a:r>
              <a:rPr lang="fr-FR" smtClean="0"/>
              <a:t>NE PAS DIFFUSER</a:t>
            </a:r>
            <a:endParaRPr lang="fr-FR"/>
          </a:p>
        </p:txBody>
      </p:sp>
    </p:spTree>
    <p:extLst>
      <p:ext uri="{BB962C8B-B14F-4D97-AF65-F5344CB8AC3E}">
        <p14:creationId xmlns:p14="http://schemas.microsoft.com/office/powerpoint/2010/main" val="2105869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3538" y="1104900"/>
            <a:ext cx="8569325" cy="5546725"/>
          </a:xfrm>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96E825C-DF1A-3740-8E17-EEEB719095EB}" type="slidenum">
              <a:rPr lang="fr-FR" smtClean="0"/>
              <a:t>2</a:t>
            </a:fld>
            <a:endParaRPr lang="fr-FR"/>
          </a:p>
        </p:txBody>
      </p:sp>
      <p:sp>
        <p:nvSpPr>
          <p:cNvPr id="5" name="Espace réservé de l'en-tête 4"/>
          <p:cNvSpPr>
            <a:spLocks noGrp="1"/>
          </p:cNvSpPr>
          <p:nvPr>
            <p:ph type="hdr" sz="quarter" idx="11"/>
          </p:nvPr>
        </p:nvSpPr>
        <p:spPr/>
        <p:txBody>
          <a:bodyPr/>
          <a:lstStyle/>
          <a:p>
            <a:r>
              <a:rPr lang="fr-FR" smtClean="0"/>
              <a:t>NE PAS DIFFUSER</a:t>
            </a:r>
            <a:endParaRPr lang="fr-FR"/>
          </a:p>
        </p:txBody>
      </p:sp>
    </p:spTree>
    <p:extLst>
      <p:ext uri="{BB962C8B-B14F-4D97-AF65-F5344CB8AC3E}">
        <p14:creationId xmlns:p14="http://schemas.microsoft.com/office/powerpoint/2010/main" val="2134149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3538" y="1104900"/>
            <a:ext cx="8569325" cy="5546725"/>
          </a:xfrm>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96E825C-DF1A-3740-8E17-EEEB719095EB}" type="slidenum">
              <a:rPr lang="fr-FR" smtClean="0"/>
              <a:t>4</a:t>
            </a:fld>
            <a:endParaRPr lang="fr-FR"/>
          </a:p>
        </p:txBody>
      </p:sp>
      <p:sp>
        <p:nvSpPr>
          <p:cNvPr id="5" name="Espace réservé de l'en-tête 4"/>
          <p:cNvSpPr>
            <a:spLocks noGrp="1"/>
          </p:cNvSpPr>
          <p:nvPr>
            <p:ph type="hdr" sz="quarter" idx="11"/>
          </p:nvPr>
        </p:nvSpPr>
        <p:spPr/>
        <p:txBody>
          <a:bodyPr/>
          <a:lstStyle/>
          <a:p>
            <a:r>
              <a:rPr lang="fr-FR" smtClean="0"/>
              <a:t>NE PAS DIFFUSER</a:t>
            </a:r>
            <a:endParaRPr lang="fr-FR"/>
          </a:p>
        </p:txBody>
      </p:sp>
    </p:spTree>
    <p:extLst>
      <p:ext uri="{BB962C8B-B14F-4D97-AF65-F5344CB8AC3E}">
        <p14:creationId xmlns:p14="http://schemas.microsoft.com/office/powerpoint/2010/main" val="2134149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65746" y="3125120"/>
            <a:ext cx="13211731" cy="2156377"/>
          </a:xfrm>
        </p:spPr>
        <p:txBody>
          <a:bodyPr/>
          <a:lstStyle/>
          <a:p>
            <a:r>
              <a:rPr lang="fr-CA" smtClean="0"/>
              <a:t>Cliquez et modifiez le titre</a:t>
            </a:r>
            <a:endParaRPr lang="fr-FR"/>
          </a:p>
        </p:txBody>
      </p:sp>
      <p:sp>
        <p:nvSpPr>
          <p:cNvPr id="3" name="Sous-titre 2"/>
          <p:cNvSpPr>
            <a:spLocks noGrp="1"/>
          </p:cNvSpPr>
          <p:nvPr>
            <p:ph type="subTitle" idx="1"/>
          </p:nvPr>
        </p:nvSpPr>
        <p:spPr>
          <a:xfrm>
            <a:off x="2331484" y="5700659"/>
            <a:ext cx="10880249" cy="2570886"/>
          </a:xfrm>
        </p:spPr>
        <p:txBody>
          <a:bodyPr/>
          <a:lstStyle>
            <a:lvl1pPr marL="0" indent="0" algn="ctr">
              <a:buNone/>
              <a:defRPr>
                <a:solidFill>
                  <a:schemeClr val="tx1">
                    <a:tint val="75000"/>
                  </a:schemeClr>
                </a:solidFill>
              </a:defRPr>
            </a:lvl1pPr>
            <a:lvl2pPr marL="685235" indent="0" algn="ctr">
              <a:buNone/>
              <a:defRPr>
                <a:solidFill>
                  <a:schemeClr val="tx1">
                    <a:tint val="75000"/>
                  </a:schemeClr>
                </a:solidFill>
              </a:defRPr>
            </a:lvl2pPr>
            <a:lvl3pPr marL="1370472" indent="0" algn="ctr">
              <a:buNone/>
              <a:defRPr>
                <a:solidFill>
                  <a:schemeClr val="tx1">
                    <a:tint val="75000"/>
                  </a:schemeClr>
                </a:solidFill>
              </a:defRPr>
            </a:lvl3pPr>
            <a:lvl4pPr marL="2055707" indent="0" algn="ctr">
              <a:buNone/>
              <a:defRPr>
                <a:solidFill>
                  <a:schemeClr val="tx1">
                    <a:tint val="75000"/>
                  </a:schemeClr>
                </a:solidFill>
              </a:defRPr>
            </a:lvl4pPr>
            <a:lvl5pPr marL="2740944" indent="0" algn="ctr">
              <a:buNone/>
              <a:defRPr>
                <a:solidFill>
                  <a:schemeClr val="tx1">
                    <a:tint val="75000"/>
                  </a:schemeClr>
                </a:solidFill>
              </a:defRPr>
            </a:lvl5pPr>
            <a:lvl6pPr marL="3426182" indent="0" algn="ctr">
              <a:buNone/>
              <a:defRPr>
                <a:solidFill>
                  <a:schemeClr val="tx1">
                    <a:tint val="75000"/>
                  </a:schemeClr>
                </a:solidFill>
              </a:defRPr>
            </a:lvl6pPr>
            <a:lvl7pPr marL="4111419" indent="0" algn="ctr">
              <a:buNone/>
              <a:defRPr>
                <a:solidFill>
                  <a:schemeClr val="tx1">
                    <a:tint val="75000"/>
                  </a:schemeClr>
                </a:solidFill>
              </a:defRPr>
            </a:lvl7pPr>
            <a:lvl8pPr marL="4796655" indent="0" algn="ctr">
              <a:buNone/>
              <a:defRPr>
                <a:solidFill>
                  <a:schemeClr val="tx1">
                    <a:tint val="75000"/>
                  </a:schemeClr>
                </a:solidFill>
              </a:defRPr>
            </a:lvl8pPr>
            <a:lvl9pPr marL="5481890"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1175494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569737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1268830" y="402867"/>
            <a:ext cx="3497225" cy="8583594"/>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777165" y="402867"/>
            <a:ext cx="10232615" cy="8583594"/>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3738653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535984" y="9551003"/>
            <a:ext cx="3692667" cy="508989"/>
          </a:xfrm>
          <a:prstGeom prst="rect">
            <a:avLst/>
          </a:prstGeom>
        </p:spPr>
        <p:txBody>
          <a:bodyPr/>
          <a:lstStyle>
            <a:lvl1pPr>
              <a:defRPr sz="800"/>
            </a:lvl1pPr>
          </a:lstStyle>
          <a:p>
            <a:r>
              <a:rPr lang="fr-FR" dirty="0" smtClean="0"/>
              <a:t>Direction scientifique - Le </a:t>
            </a:r>
            <a:r>
              <a:rPr lang="fr-CA" dirty="0" smtClean="0"/>
              <a:t>16 avril 2014 - </a:t>
            </a:r>
            <a:r>
              <a:rPr lang="fr-FR" dirty="0"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127489498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2267072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227811" y="6464477"/>
            <a:ext cx="13211731" cy="1998025"/>
          </a:xfrm>
        </p:spPr>
        <p:txBody>
          <a:bodyPr anchor="t"/>
          <a:lstStyle>
            <a:lvl1pPr algn="l">
              <a:defRPr sz="6100" b="1" cap="all"/>
            </a:lvl1pPr>
          </a:lstStyle>
          <a:p>
            <a:r>
              <a:rPr lang="fr-CA" smtClean="0"/>
              <a:t>Cliquez et modifiez le titre</a:t>
            </a:r>
            <a:endParaRPr lang="fr-FR"/>
          </a:p>
        </p:txBody>
      </p:sp>
      <p:sp>
        <p:nvSpPr>
          <p:cNvPr id="3" name="Espace réservé du texte 2"/>
          <p:cNvSpPr>
            <a:spLocks noGrp="1"/>
          </p:cNvSpPr>
          <p:nvPr>
            <p:ph type="body" idx="1"/>
          </p:nvPr>
        </p:nvSpPr>
        <p:spPr>
          <a:xfrm>
            <a:off x="1227811" y="4263857"/>
            <a:ext cx="13211731" cy="2200620"/>
          </a:xfrm>
        </p:spPr>
        <p:txBody>
          <a:bodyPr anchor="b"/>
          <a:lstStyle>
            <a:lvl1pPr marL="0" indent="0">
              <a:buNone/>
              <a:defRPr sz="3000">
                <a:solidFill>
                  <a:schemeClr val="tx1">
                    <a:tint val="75000"/>
                  </a:schemeClr>
                </a:solidFill>
              </a:defRPr>
            </a:lvl1pPr>
            <a:lvl2pPr marL="685235" indent="0">
              <a:buNone/>
              <a:defRPr sz="2800">
                <a:solidFill>
                  <a:schemeClr val="tx1">
                    <a:tint val="75000"/>
                  </a:schemeClr>
                </a:solidFill>
              </a:defRPr>
            </a:lvl2pPr>
            <a:lvl3pPr marL="1370472" indent="0">
              <a:buNone/>
              <a:defRPr sz="2400">
                <a:solidFill>
                  <a:schemeClr val="tx1">
                    <a:tint val="75000"/>
                  </a:schemeClr>
                </a:solidFill>
              </a:defRPr>
            </a:lvl3pPr>
            <a:lvl4pPr marL="2055707" indent="0">
              <a:buNone/>
              <a:defRPr sz="2300">
                <a:solidFill>
                  <a:schemeClr val="tx1">
                    <a:tint val="75000"/>
                  </a:schemeClr>
                </a:solidFill>
              </a:defRPr>
            </a:lvl4pPr>
            <a:lvl5pPr marL="2740944" indent="0">
              <a:buNone/>
              <a:defRPr sz="2300">
                <a:solidFill>
                  <a:schemeClr val="tx1">
                    <a:tint val="75000"/>
                  </a:schemeClr>
                </a:solidFill>
              </a:defRPr>
            </a:lvl5pPr>
            <a:lvl6pPr marL="3426182" indent="0">
              <a:buNone/>
              <a:defRPr sz="2300">
                <a:solidFill>
                  <a:schemeClr val="tx1">
                    <a:tint val="75000"/>
                  </a:schemeClr>
                </a:solidFill>
              </a:defRPr>
            </a:lvl6pPr>
            <a:lvl7pPr marL="4111419" indent="0">
              <a:buNone/>
              <a:defRPr sz="2300">
                <a:solidFill>
                  <a:schemeClr val="tx1">
                    <a:tint val="75000"/>
                  </a:schemeClr>
                </a:solidFill>
              </a:defRPr>
            </a:lvl7pPr>
            <a:lvl8pPr marL="4796655" indent="0">
              <a:buNone/>
              <a:defRPr sz="2300">
                <a:solidFill>
                  <a:schemeClr val="tx1">
                    <a:tint val="75000"/>
                  </a:schemeClr>
                </a:solidFill>
              </a:defRPr>
            </a:lvl8pPr>
            <a:lvl9pPr marL="5481890" indent="0">
              <a:buNone/>
              <a:defRPr sz="23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3937497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777165" y="2347335"/>
            <a:ext cx="6864919" cy="6639129"/>
          </a:xfrm>
        </p:spPr>
        <p:txBody>
          <a:bodyPr/>
          <a:lstStyle>
            <a:lvl1pPr>
              <a:defRPr sz="4200"/>
            </a:lvl1pPr>
            <a:lvl2pPr>
              <a:defRPr sz="3700"/>
            </a:lvl2pPr>
            <a:lvl3pPr>
              <a:defRPr sz="3000"/>
            </a:lvl3pPr>
            <a:lvl4pPr>
              <a:defRPr sz="2800"/>
            </a:lvl4pPr>
            <a:lvl5pPr>
              <a:defRPr sz="2800"/>
            </a:lvl5pPr>
            <a:lvl6pPr>
              <a:defRPr sz="2800"/>
            </a:lvl6pPr>
            <a:lvl7pPr>
              <a:defRPr sz="2800"/>
            </a:lvl7pPr>
            <a:lvl8pPr>
              <a:defRPr sz="2800"/>
            </a:lvl8pPr>
            <a:lvl9pPr>
              <a:defRPr sz="2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7901137" y="2347335"/>
            <a:ext cx="6864919" cy="6639129"/>
          </a:xfrm>
        </p:spPr>
        <p:txBody>
          <a:bodyPr/>
          <a:lstStyle>
            <a:lvl1pPr>
              <a:defRPr sz="4200"/>
            </a:lvl1pPr>
            <a:lvl2pPr>
              <a:defRPr sz="3700"/>
            </a:lvl2pPr>
            <a:lvl3pPr>
              <a:defRPr sz="3000"/>
            </a:lvl3pPr>
            <a:lvl4pPr>
              <a:defRPr sz="2800"/>
            </a:lvl4pPr>
            <a:lvl5pPr>
              <a:defRPr sz="2800"/>
            </a:lvl5pPr>
            <a:lvl6pPr>
              <a:defRPr sz="2800"/>
            </a:lvl6pPr>
            <a:lvl7pPr>
              <a:defRPr sz="2800"/>
            </a:lvl7pPr>
            <a:lvl8pPr>
              <a:defRPr sz="2800"/>
            </a:lvl8pPr>
            <a:lvl9pPr>
              <a:defRPr sz="2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961290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777162" y="2251859"/>
            <a:ext cx="6867618" cy="938465"/>
          </a:xfrm>
        </p:spPr>
        <p:txBody>
          <a:bodyPr anchor="b"/>
          <a:lstStyle>
            <a:lvl1pPr marL="0" indent="0">
              <a:buNone/>
              <a:defRPr sz="3700" b="1"/>
            </a:lvl1pPr>
            <a:lvl2pPr marL="685235" indent="0">
              <a:buNone/>
              <a:defRPr sz="3000" b="1"/>
            </a:lvl2pPr>
            <a:lvl3pPr marL="1370472" indent="0">
              <a:buNone/>
              <a:defRPr sz="2800" b="1"/>
            </a:lvl3pPr>
            <a:lvl4pPr marL="2055707" indent="0">
              <a:buNone/>
              <a:defRPr sz="2400" b="1"/>
            </a:lvl4pPr>
            <a:lvl5pPr marL="2740944" indent="0">
              <a:buNone/>
              <a:defRPr sz="2400" b="1"/>
            </a:lvl5pPr>
            <a:lvl6pPr marL="3426182" indent="0">
              <a:buNone/>
              <a:defRPr sz="2400" b="1"/>
            </a:lvl6pPr>
            <a:lvl7pPr marL="4111419" indent="0">
              <a:buNone/>
              <a:defRPr sz="2400" b="1"/>
            </a:lvl7pPr>
            <a:lvl8pPr marL="4796655" indent="0">
              <a:buNone/>
              <a:defRPr sz="2400" b="1"/>
            </a:lvl8pPr>
            <a:lvl9pPr marL="5481890" indent="0">
              <a:buNone/>
              <a:defRPr sz="24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777162" y="3190322"/>
            <a:ext cx="6867618" cy="5796137"/>
          </a:xfrm>
        </p:spPr>
        <p:txBody>
          <a:bodyPr/>
          <a:lstStyle>
            <a:lvl1pPr>
              <a:defRPr sz="3700"/>
            </a:lvl1pPr>
            <a:lvl2pPr>
              <a:defRPr sz="3000"/>
            </a:lvl2pPr>
            <a:lvl3pPr>
              <a:defRPr sz="2800"/>
            </a:lvl3pPr>
            <a:lvl4pPr>
              <a:defRPr sz="2400"/>
            </a:lvl4pPr>
            <a:lvl5pPr>
              <a:defRPr sz="2400"/>
            </a:lvl5pPr>
            <a:lvl6pPr>
              <a:defRPr sz="2400"/>
            </a:lvl6pPr>
            <a:lvl7pPr>
              <a:defRPr sz="2400"/>
            </a:lvl7pPr>
            <a:lvl8pPr>
              <a:defRPr sz="2400"/>
            </a:lvl8pPr>
            <a:lvl9pPr>
              <a:defRPr sz="24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7895738" y="2251859"/>
            <a:ext cx="6870314" cy="938465"/>
          </a:xfrm>
        </p:spPr>
        <p:txBody>
          <a:bodyPr anchor="b"/>
          <a:lstStyle>
            <a:lvl1pPr marL="0" indent="0">
              <a:buNone/>
              <a:defRPr sz="3700" b="1"/>
            </a:lvl1pPr>
            <a:lvl2pPr marL="685235" indent="0">
              <a:buNone/>
              <a:defRPr sz="3000" b="1"/>
            </a:lvl2pPr>
            <a:lvl3pPr marL="1370472" indent="0">
              <a:buNone/>
              <a:defRPr sz="2800" b="1"/>
            </a:lvl3pPr>
            <a:lvl4pPr marL="2055707" indent="0">
              <a:buNone/>
              <a:defRPr sz="2400" b="1"/>
            </a:lvl4pPr>
            <a:lvl5pPr marL="2740944" indent="0">
              <a:buNone/>
              <a:defRPr sz="2400" b="1"/>
            </a:lvl5pPr>
            <a:lvl6pPr marL="3426182" indent="0">
              <a:buNone/>
              <a:defRPr sz="2400" b="1"/>
            </a:lvl6pPr>
            <a:lvl7pPr marL="4111419" indent="0">
              <a:buNone/>
              <a:defRPr sz="2400" b="1"/>
            </a:lvl7pPr>
            <a:lvl8pPr marL="4796655" indent="0">
              <a:buNone/>
              <a:defRPr sz="2400" b="1"/>
            </a:lvl8pPr>
            <a:lvl9pPr marL="5481890" indent="0">
              <a:buNone/>
              <a:defRPr sz="24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7895738" y="3190322"/>
            <a:ext cx="6870314" cy="5796137"/>
          </a:xfrm>
        </p:spPr>
        <p:txBody>
          <a:bodyPr/>
          <a:lstStyle>
            <a:lvl1pPr>
              <a:defRPr sz="3700"/>
            </a:lvl1pPr>
            <a:lvl2pPr>
              <a:defRPr sz="3000"/>
            </a:lvl2pPr>
            <a:lvl3pPr>
              <a:defRPr sz="2800"/>
            </a:lvl3pPr>
            <a:lvl4pPr>
              <a:defRPr sz="2400"/>
            </a:lvl4pPr>
            <a:lvl5pPr>
              <a:defRPr sz="2400"/>
            </a:lvl5pPr>
            <a:lvl6pPr>
              <a:defRPr sz="2400"/>
            </a:lvl6pPr>
            <a:lvl7pPr>
              <a:defRPr sz="2400"/>
            </a:lvl7pPr>
            <a:lvl8pPr>
              <a:defRPr sz="2400"/>
            </a:lvl8pPr>
            <a:lvl9pPr>
              <a:defRPr sz="24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3057801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256706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2156198078"/>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77166" y="400538"/>
            <a:ext cx="5113608" cy="1704609"/>
          </a:xfrm>
        </p:spPr>
        <p:txBody>
          <a:bodyPr anchor="b"/>
          <a:lstStyle>
            <a:lvl1pPr algn="l">
              <a:defRPr sz="3000" b="1"/>
            </a:lvl1pPr>
          </a:lstStyle>
          <a:p>
            <a:r>
              <a:rPr lang="fr-CA" smtClean="0"/>
              <a:t>Cliquez et modifiez le titre</a:t>
            </a:r>
            <a:endParaRPr lang="fr-FR"/>
          </a:p>
        </p:txBody>
      </p:sp>
      <p:sp>
        <p:nvSpPr>
          <p:cNvPr id="3" name="Espace réservé du contenu 2"/>
          <p:cNvSpPr>
            <a:spLocks noGrp="1"/>
          </p:cNvSpPr>
          <p:nvPr>
            <p:ph idx="1"/>
          </p:nvPr>
        </p:nvSpPr>
        <p:spPr>
          <a:xfrm>
            <a:off x="6076966" y="400541"/>
            <a:ext cx="8689088" cy="8585921"/>
          </a:xfrm>
        </p:spPr>
        <p:txBody>
          <a:bodyPr/>
          <a:lstStyle>
            <a:lvl1pPr>
              <a:defRPr sz="4900"/>
            </a:lvl1pPr>
            <a:lvl2pPr>
              <a:defRPr sz="4200"/>
            </a:lvl2pPr>
            <a:lvl3pPr>
              <a:defRPr sz="3700"/>
            </a:lvl3pPr>
            <a:lvl4pPr>
              <a:defRPr sz="3000"/>
            </a:lvl4pPr>
            <a:lvl5pPr>
              <a:defRPr sz="3000"/>
            </a:lvl5pPr>
            <a:lvl6pPr>
              <a:defRPr sz="3000"/>
            </a:lvl6pPr>
            <a:lvl7pPr>
              <a:defRPr sz="3000"/>
            </a:lvl7pPr>
            <a:lvl8pPr>
              <a:defRPr sz="3000"/>
            </a:lvl8pPr>
            <a:lvl9pPr>
              <a:defRPr sz="3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777166" y="2105149"/>
            <a:ext cx="5113608" cy="6881311"/>
          </a:xfrm>
        </p:spPr>
        <p:txBody>
          <a:bodyPr/>
          <a:lstStyle>
            <a:lvl1pPr marL="0" indent="0">
              <a:buNone/>
              <a:defRPr sz="2300"/>
            </a:lvl1pPr>
            <a:lvl2pPr marL="685235" indent="0">
              <a:buNone/>
              <a:defRPr sz="1800"/>
            </a:lvl2pPr>
            <a:lvl3pPr marL="1370472" indent="0">
              <a:buNone/>
              <a:defRPr sz="1400"/>
            </a:lvl3pPr>
            <a:lvl4pPr marL="2055707" indent="0">
              <a:buNone/>
              <a:defRPr sz="1300"/>
            </a:lvl4pPr>
            <a:lvl5pPr marL="2740944" indent="0">
              <a:buNone/>
              <a:defRPr sz="1300"/>
            </a:lvl5pPr>
            <a:lvl6pPr marL="3426182" indent="0">
              <a:buNone/>
              <a:defRPr sz="1300"/>
            </a:lvl6pPr>
            <a:lvl7pPr marL="4111419" indent="0">
              <a:buNone/>
              <a:defRPr sz="1300"/>
            </a:lvl7pPr>
            <a:lvl8pPr marL="4796655" indent="0">
              <a:buNone/>
              <a:defRPr sz="1300"/>
            </a:lvl8pPr>
            <a:lvl9pPr marL="5481890" indent="0">
              <a:buNone/>
              <a:defRPr sz="13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719595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6578" y="7041994"/>
            <a:ext cx="9325928" cy="831347"/>
          </a:xfrm>
        </p:spPr>
        <p:txBody>
          <a:bodyPr anchor="b"/>
          <a:lstStyle>
            <a:lvl1pPr algn="l">
              <a:defRPr sz="3000" b="1"/>
            </a:lvl1pPr>
          </a:lstStyle>
          <a:p>
            <a:r>
              <a:rPr lang="fr-CA" smtClean="0"/>
              <a:t>Cliquez et modifiez le titre</a:t>
            </a:r>
            <a:endParaRPr lang="fr-FR"/>
          </a:p>
        </p:txBody>
      </p:sp>
      <p:sp>
        <p:nvSpPr>
          <p:cNvPr id="3" name="Espace réservé pour une image  2"/>
          <p:cNvSpPr>
            <a:spLocks noGrp="1"/>
          </p:cNvSpPr>
          <p:nvPr>
            <p:ph type="pic" idx="1"/>
          </p:nvPr>
        </p:nvSpPr>
        <p:spPr>
          <a:xfrm>
            <a:off x="3046578" y="898881"/>
            <a:ext cx="9325928" cy="6035993"/>
          </a:xfrm>
        </p:spPr>
        <p:txBody>
          <a:bodyPr/>
          <a:lstStyle>
            <a:lvl1pPr marL="0" indent="0">
              <a:buNone/>
              <a:defRPr sz="4900"/>
            </a:lvl1pPr>
            <a:lvl2pPr marL="685235" indent="0">
              <a:buNone/>
              <a:defRPr sz="4200"/>
            </a:lvl2pPr>
            <a:lvl3pPr marL="1370472" indent="0">
              <a:buNone/>
              <a:defRPr sz="3700"/>
            </a:lvl3pPr>
            <a:lvl4pPr marL="2055707" indent="0">
              <a:buNone/>
              <a:defRPr sz="3000"/>
            </a:lvl4pPr>
            <a:lvl5pPr marL="2740944" indent="0">
              <a:buNone/>
              <a:defRPr sz="3000"/>
            </a:lvl5pPr>
            <a:lvl6pPr marL="3426182" indent="0">
              <a:buNone/>
              <a:defRPr sz="3000"/>
            </a:lvl6pPr>
            <a:lvl7pPr marL="4111419" indent="0">
              <a:buNone/>
              <a:defRPr sz="3000"/>
            </a:lvl7pPr>
            <a:lvl8pPr marL="4796655" indent="0">
              <a:buNone/>
              <a:defRPr sz="3000"/>
            </a:lvl8pPr>
            <a:lvl9pPr marL="5481890" indent="0">
              <a:buNone/>
              <a:defRPr sz="3000"/>
            </a:lvl9pPr>
          </a:lstStyle>
          <a:p>
            <a:endParaRPr lang="fr-FR"/>
          </a:p>
        </p:txBody>
      </p:sp>
      <p:sp>
        <p:nvSpPr>
          <p:cNvPr id="4" name="Espace réservé du texte 3"/>
          <p:cNvSpPr>
            <a:spLocks noGrp="1"/>
          </p:cNvSpPr>
          <p:nvPr>
            <p:ph type="body" sz="half" idx="2"/>
          </p:nvPr>
        </p:nvSpPr>
        <p:spPr>
          <a:xfrm>
            <a:off x="3046578" y="7873339"/>
            <a:ext cx="9325928" cy="1180650"/>
          </a:xfrm>
        </p:spPr>
        <p:txBody>
          <a:bodyPr/>
          <a:lstStyle>
            <a:lvl1pPr marL="0" indent="0">
              <a:buNone/>
              <a:defRPr sz="2300"/>
            </a:lvl1pPr>
            <a:lvl2pPr marL="685235" indent="0">
              <a:buNone/>
              <a:defRPr sz="1800"/>
            </a:lvl2pPr>
            <a:lvl3pPr marL="1370472" indent="0">
              <a:buNone/>
              <a:defRPr sz="1400"/>
            </a:lvl3pPr>
            <a:lvl4pPr marL="2055707" indent="0">
              <a:buNone/>
              <a:defRPr sz="1300"/>
            </a:lvl4pPr>
            <a:lvl5pPr marL="2740944" indent="0">
              <a:buNone/>
              <a:defRPr sz="1300"/>
            </a:lvl5pPr>
            <a:lvl6pPr marL="3426182" indent="0">
              <a:buNone/>
              <a:defRPr sz="1300"/>
            </a:lvl6pPr>
            <a:lvl7pPr marL="4111419" indent="0">
              <a:buNone/>
              <a:defRPr sz="1300"/>
            </a:lvl7pPr>
            <a:lvl8pPr marL="4796655" indent="0">
              <a:buNone/>
              <a:defRPr sz="1300"/>
            </a:lvl8pPr>
            <a:lvl9pPr marL="5481890" indent="0">
              <a:buNone/>
              <a:defRPr sz="13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1724EE-EBCE-DD4A-973C-D3BD7B850239}" type="slidenum">
              <a:rPr lang="fr-FR" smtClean="0"/>
              <a:t>‹#›</a:t>
            </a:fld>
            <a:endParaRPr lang="fr-FR"/>
          </a:p>
        </p:txBody>
      </p:sp>
    </p:spTree>
    <p:extLst>
      <p:ext uri="{BB962C8B-B14F-4D97-AF65-F5344CB8AC3E}">
        <p14:creationId xmlns:p14="http://schemas.microsoft.com/office/powerpoint/2010/main" val="4214597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77161" y="402871"/>
            <a:ext cx="13988892" cy="1676663"/>
          </a:xfrm>
          <a:prstGeom prst="rect">
            <a:avLst/>
          </a:prstGeom>
        </p:spPr>
        <p:txBody>
          <a:bodyPr vert="horz" lIns="137047" tIns="68524" rIns="137047" bIns="68524"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777161" y="2347335"/>
            <a:ext cx="13988892" cy="6639129"/>
          </a:xfrm>
          <a:prstGeom prst="rect">
            <a:avLst/>
          </a:prstGeom>
        </p:spPr>
        <p:txBody>
          <a:bodyPr vert="horz" lIns="137047" tIns="68524" rIns="137047" bIns="68524"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777164" y="9324123"/>
            <a:ext cx="3626750" cy="535601"/>
          </a:xfrm>
          <a:prstGeom prst="rect">
            <a:avLst/>
          </a:prstGeom>
        </p:spPr>
        <p:txBody>
          <a:bodyPr vert="horz" lIns="137047" tIns="68524" rIns="137047" bIns="68524" rtlCol="0" anchor="ctr"/>
          <a:lstStyle>
            <a:lvl1pPr algn="l">
              <a:defRPr sz="18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5310600" y="9324123"/>
            <a:ext cx="4922017" cy="535601"/>
          </a:xfrm>
          <a:prstGeom prst="rect">
            <a:avLst/>
          </a:prstGeom>
        </p:spPr>
        <p:txBody>
          <a:bodyPr vert="horz" lIns="137047" tIns="68524" rIns="137047" bIns="68524" rtlCol="0" anchor="ctr"/>
          <a:lstStyle>
            <a:lvl1pPr algn="ctr">
              <a:defRPr sz="18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1139305" y="9324123"/>
            <a:ext cx="3626750" cy="535601"/>
          </a:xfrm>
          <a:prstGeom prst="rect">
            <a:avLst/>
          </a:prstGeom>
        </p:spPr>
        <p:txBody>
          <a:bodyPr vert="horz" lIns="137047" tIns="68524" rIns="137047" bIns="68524" rtlCol="0" anchor="ctr"/>
          <a:lstStyle>
            <a:lvl1pPr algn="r">
              <a:defRPr sz="1800">
                <a:solidFill>
                  <a:schemeClr val="tx1">
                    <a:tint val="75000"/>
                  </a:schemeClr>
                </a:solidFill>
              </a:defRPr>
            </a:lvl1pPr>
          </a:lstStyle>
          <a:p>
            <a:fld id="{DC1724EE-EBCE-DD4A-973C-D3BD7B850239}" type="slidenum">
              <a:rPr lang="fr-FR" smtClean="0"/>
              <a:t>‹#›</a:t>
            </a:fld>
            <a:endParaRPr lang="fr-FR"/>
          </a:p>
        </p:txBody>
      </p:sp>
    </p:spTree>
    <p:extLst>
      <p:ext uri="{BB962C8B-B14F-4D97-AF65-F5344CB8AC3E}">
        <p14:creationId xmlns:p14="http://schemas.microsoft.com/office/powerpoint/2010/main" val="884272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ftr="0" dt="0"/>
  <p:txStyles>
    <p:titleStyle>
      <a:lvl1pPr algn="ctr" defTabSz="685235" rtl="0" eaLnBrk="1" latinLnBrk="0" hangingPunct="1">
        <a:spcBef>
          <a:spcPct val="0"/>
        </a:spcBef>
        <a:buNone/>
        <a:defRPr sz="6600" kern="1200">
          <a:solidFill>
            <a:schemeClr val="tx1"/>
          </a:solidFill>
          <a:latin typeface="+mj-lt"/>
          <a:ea typeface="+mj-ea"/>
          <a:cs typeface="+mj-cs"/>
        </a:defRPr>
      </a:lvl1pPr>
    </p:titleStyle>
    <p:bodyStyle>
      <a:lvl1pPr marL="513925" indent="-513925" algn="l" defTabSz="685235" rtl="0" eaLnBrk="1" latinLnBrk="0" hangingPunct="1">
        <a:spcBef>
          <a:spcPct val="20000"/>
        </a:spcBef>
        <a:buFont typeface="Arial"/>
        <a:buChar char="•"/>
        <a:defRPr sz="4900" kern="1200">
          <a:solidFill>
            <a:schemeClr val="tx1"/>
          </a:solidFill>
          <a:latin typeface="+mn-lt"/>
          <a:ea typeface="+mn-ea"/>
          <a:cs typeface="+mn-cs"/>
        </a:defRPr>
      </a:lvl1pPr>
      <a:lvl2pPr marL="1113509" indent="-428275" algn="l" defTabSz="685235" rtl="0" eaLnBrk="1" latinLnBrk="0" hangingPunct="1">
        <a:spcBef>
          <a:spcPct val="20000"/>
        </a:spcBef>
        <a:buFont typeface="Arial"/>
        <a:buChar char="–"/>
        <a:defRPr sz="4200" kern="1200">
          <a:solidFill>
            <a:schemeClr val="tx1"/>
          </a:solidFill>
          <a:latin typeface="+mn-lt"/>
          <a:ea typeface="+mn-ea"/>
          <a:cs typeface="+mn-cs"/>
        </a:defRPr>
      </a:lvl2pPr>
      <a:lvl3pPr marL="1713093" indent="-342618" algn="l" defTabSz="685235" rtl="0" eaLnBrk="1" latinLnBrk="0" hangingPunct="1">
        <a:spcBef>
          <a:spcPct val="20000"/>
        </a:spcBef>
        <a:buFont typeface="Arial"/>
        <a:buChar char="•"/>
        <a:defRPr sz="3700" kern="1200">
          <a:solidFill>
            <a:schemeClr val="tx1"/>
          </a:solidFill>
          <a:latin typeface="+mn-lt"/>
          <a:ea typeface="+mn-ea"/>
          <a:cs typeface="+mn-cs"/>
        </a:defRPr>
      </a:lvl3pPr>
      <a:lvl4pPr marL="2398327" indent="-342618" algn="l" defTabSz="685235" rtl="0" eaLnBrk="1" latinLnBrk="0" hangingPunct="1">
        <a:spcBef>
          <a:spcPct val="20000"/>
        </a:spcBef>
        <a:buFont typeface="Arial"/>
        <a:buChar char="–"/>
        <a:defRPr sz="3000" kern="1200">
          <a:solidFill>
            <a:schemeClr val="tx1"/>
          </a:solidFill>
          <a:latin typeface="+mn-lt"/>
          <a:ea typeface="+mn-ea"/>
          <a:cs typeface="+mn-cs"/>
        </a:defRPr>
      </a:lvl4pPr>
      <a:lvl5pPr marL="3083563" indent="-342618" algn="l" defTabSz="685235" rtl="0" eaLnBrk="1" latinLnBrk="0" hangingPunct="1">
        <a:spcBef>
          <a:spcPct val="20000"/>
        </a:spcBef>
        <a:buFont typeface="Arial"/>
        <a:buChar char="»"/>
        <a:defRPr sz="3000" kern="1200">
          <a:solidFill>
            <a:schemeClr val="tx1"/>
          </a:solidFill>
          <a:latin typeface="+mn-lt"/>
          <a:ea typeface="+mn-ea"/>
          <a:cs typeface="+mn-cs"/>
        </a:defRPr>
      </a:lvl5pPr>
      <a:lvl6pPr marL="3768799" indent="-342618" algn="l" defTabSz="685235" rtl="0" eaLnBrk="1" latinLnBrk="0" hangingPunct="1">
        <a:spcBef>
          <a:spcPct val="20000"/>
        </a:spcBef>
        <a:buFont typeface="Arial"/>
        <a:buChar char="•"/>
        <a:defRPr sz="3000" kern="1200">
          <a:solidFill>
            <a:schemeClr val="tx1"/>
          </a:solidFill>
          <a:latin typeface="+mn-lt"/>
          <a:ea typeface="+mn-ea"/>
          <a:cs typeface="+mn-cs"/>
        </a:defRPr>
      </a:lvl6pPr>
      <a:lvl7pPr marL="4454037" indent="-342618" algn="l" defTabSz="685235" rtl="0" eaLnBrk="1" latinLnBrk="0" hangingPunct="1">
        <a:spcBef>
          <a:spcPct val="20000"/>
        </a:spcBef>
        <a:buFont typeface="Arial"/>
        <a:buChar char="•"/>
        <a:defRPr sz="3000" kern="1200">
          <a:solidFill>
            <a:schemeClr val="tx1"/>
          </a:solidFill>
          <a:latin typeface="+mn-lt"/>
          <a:ea typeface="+mn-ea"/>
          <a:cs typeface="+mn-cs"/>
        </a:defRPr>
      </a:lvl7pPr>
      <a:lvl8pPr marL="5139273" indent="-342618" algn="l" defTabSz="685235" rtl="0" eaLnBrk="1" latinLnBrk="0" hangingPunct="1">
        <a:spcBef>
          <a:spcPct val="20000"/>
        </a:spcBef>
        <a:buFont typeface="Arial"/>
        <a:buChar char="•"/>
        <a:defRPr sz="3000" kern="1200">
          <a:solidFill>
            <a:schemeClr val="tx1"/>
          </a:solidFill>
          <a:latin typeface="+mn-lt"/>
          <a:ea typeface="+mn-ea"/>
          <a:cs typeface="+mn-cs"/>
        </a:defRPr>
      </a:lvl8pPr>
      <a:lvl9pPr marL="5824508" indent="-342618" algn="l" defTabSz="685235" rtl="0" eaLnBrk="1" latinLnBrk="0" hangingPunct="1">
        <a:spcBef>
          <a:spcPct val="20000"/>
        </a:spcBef>
        <a:buFont typeface="Arial"/>
        <a:buChar char="•"/>
        <a:defRPr sz="3000" kern="1200">
          <a:solidFill>
            <a:schemeClr val="tx1"/>
          </a:solidFill>
          <a:latin typeface="+mn-lt"/>
          <a:ea typeface="+mn-ea"/>
          <a:cs typeface="+mn-cs"/>
        </a:defRPr>
      </a:lvl9pPr>
    </p:bodyStyle>
    <p:otherStyle>
      <a:defPPr>
        <a:defRPr lang="fr-FR"/>
      </a:defPPr>
      <a:lvl1pPr marL="0" algn="l" defTabSz="685235" rtl="0" eaLnBrk="1" latinLnBrk="0" hangingPunct="1">
        <a:defRPr sz="2800" kern="1200">
          <a:solidFill>
            <a:schemeClr val="tx1"/>
          </a:solidFill>
          <a:latin typeface="+mn-lt"/>
          <a:ea typeface="+mn-ea"/>
          <a:cs typeface="+mn-cs"/>
        </a:defRPr>
      </a:lvl1pPr>
      <a:lvl2pPr marL="685235" algn="l" defTabSz="685235" rtl="0" eaLnBrk="1" latinLnBrk="0" hangingPunct="1">
        <a:defRPr sz="2800" kern="1200">
          <a:solidFill>
            <a:schemeClr val="tx1"/>
          </a:solidFill>
          <a:latin typeface="+mn-lt"/>
          <a:ea typeface="+mn-ea"/>
          <a:cs typeface="+mn-cs"/>
        </a:defRPr>
      </a:lvl2pPr>
      <a:lvl3pPr marL="1370472" algn="l" defTabSz="685235" rtl="0" eaLnBrk="1" latinLnBrk="0" hangingPunct="1">
        <a:defRPr sz="2800" kern="1200">
          <a:solidFill>
            <a:schemeClr val="tx1"/>
          </a:solidFill>
          <a:latin typeface="+mn-lt"/>
          <a:ea typeface="+mn-ea"/>
          <a:cs typeface="+mn-cs"/>
        </a:defRPr>
      </a:lvl3pPr>
      <a:lvl4pPr marL="2055707" algn="l" defTabSz="685235" rtl="0" eaLnBrk="1" latinLnBrk="0" hangingPunct="1">
        <a:defRPr sz="2800" kern="1200">
          <a:solidFill>
            <a:schemeClr val="tx1"/>
          </a:solidFill>
          <a:latin typeface="+mn-lt"/>
          <a:ea typeface="+mn-ea"/>
          <a:cs typeface="+mn-cs"/>
        </a:defRPr>
      </a:lvl4pPr>
      <a:lvl5pPr marL="2740944" algn="l" defTabSz="685235" rtl="0" eaLnBrk="1" latinLnBrk="0" hangingPunct="1">
        <a:defRPr sz="2800" kern="1200">
          <a:solidFill>
            <a:schemeClr val="tx1"/>
          </a:solidFill>
          <a:latin typeface="+mn-lt"/>
          <a:ea typeface="+mn-ea"/>
          <a:cs typeface="+mn-cs"/>
        </a:defRPr>
      </a:lvl5pPr>
      <a:lvl6pPr marL="3426182" algn="l" defTabSz="685235" rtl="0" eaLnBrk="1" latinLnBrk="0" hangingPunct="1">
        <a:defRPr sz="2800" kern="1200">
          <a:solidFill>
            <a:schemeClr val="tx1"/>
          </a:solidFill>
          <a:latin typeface="+mn-lt"/>
          <a:ea typeface="+mn-ea"/>
          <a:cs typeface="+mn-cs"/>
        </a:defRPr>
      </a:lvl6pPr>
      <a:lvl7pPr marL="4111419" algn="l" defTabSz="685235" rtl="0" eaLnBrk="1" latinLnBrk="0" hangingPunct="1">
        <a:defRPr sz="2800" kern="1200">
          <a:solidFill>
            <a:schemeClr val="tx1"/>
          </a:solidFill>
          <a:latin typeface="+mn-lt"/>
          <a:ea typeface="+mn-ea"/>
          <a:cs typeface="+mn-cs"/>
        </a:defRPr>
      </a:lvl7pPr>
      <a:lvl8pPr marL="4796655" algn="l" defTabSz="685235" rtl="0" eaLnBrk="1" latinLnBrk="0" hangingPunct="1">
        <a:defRPr sz="2800" kern="1200">
          <a:solidFill>
            <a:schemeClr val="tx1"/>
          </a:solidFill>
          <a:latin typeface="+mn-lt"/>
          <a:ea typeface="+mn-ea"/>
          <a:cs typeface="+mn-cs"/>
        </a:defRPr>
      </a:lvl8pPr>
      <a:lvl9pPr marL="5481890" algn="l" defTabSz="685235"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12.xml"/><Relationship Id="rId6" Type="http://schemas.openxmlformats.org/officeDocument/2006/relationships/notesSlide" Target="../notesSlides/notesSlide1.xml"/><Relationship Id="rId7" Type="http://schemas.openxmlformats.org/officeDocument/2006/relationships/image" Target="../media/image1.gif"/><Relationship Id="rId8" Type="http://schemas.openxmlformats.org/officeDocument/2006/relationships/image" Target="../media/image2.png"/><Relationship Id="rId1" Type="http://schemas.openxmlformats.org/officeDocument/2006/relationships/tags" Target="../tags/tag1.xml"/><Relationship Id="rId2"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tags" Target="../tags/tag6.xml"/><Relationship Id="rId3" Type="http://schemas.openxmlformats.org/officeDocument/2006/relationships/tags" Target="../tags/tag7.xml"/><Relationship Id="rId4" Type="http://schemas.openxmlformats.org/officeDocument/2006/relationships/tags" Target="../tags/tag8.xml"/><Relationship Id="rId5" Type="http://schemas.openxmlformats.org/officeDocument/2006/relationships/tags" Target="../tags/tag9.xml"/><Relationship Id="rId6" Type="http://schemas.openxmlformats.org/officeDocument/2006/relationships/tags" Target="../tags/tag10.xml"/><Relationship Id="rId7" Type="http://schemas.openxmlformats.org/officeDocument/2006/relationships/tags" Target="../tags/tag11.xml"/><Relationship Id="rId8" Type="http://schemas.openxmlformats.org/officeDocument/2006/relationships/tags" Target="../tags/tag12.xml"/><Relationship Id="rId9" Type="http://schemas.openxmlformats.org/officeDocument/2006/relationships/tags" Target="../tags/tag13.xml"/><Relationship Id="rId10" Type="http://schemas.openxmlformats.org/officeDocument/2006/relationships/tags" Target="../tags/tag14.xml"/><Relationship Id="rId11" Type="http://schemas.openxmlformats.org/officeDocument/2006/relationships/tags" Target="../tags/tag15.xml"/><Relationship Id="rId12" Type="http://schemas.openxmlformats.org/officeDocument/2006/relationships/tags" Target="../tags/tag16.xml"/><Relationship Id="rId13" Type="http://schemas.openxmlformats.org/officeDocument/2006/relationships/tags" Target="../tags/tag17.xml"/><Relationship Id="rId14" Type="http://schemas.openxmlformats.org/officeDocument/2006/relationships/tags" Target="../tags/tag18.xml"/><Relationship Id="rId15" Type="http://schemas.openxmlformats.org/officeDocument/2006/relationships/tags" Target="../tags/tag19.xml"/><Relationship Id="rId16" Type="http://schemas.openxmlformats.org/officeDocument/2006/relationships/tags" Target="../tags/tag20.xml"/><Relationship Id="rId17" Type="http://schemas.openxmlformats.org/officeDocument/2006/relationships/tags" Target="../tags/tag21.xml"/><Relationship Id="rId18" Type="http://schemas.openxmlformats.org/officeDocument/2006/relationships/tags" Target="../tags/tag22.xml"/><Relationship Id="rId19" Type="http://schemas.openxmlformats.org/officeDocument/2006/relationships/tags" Target="../tags/tag23.xml"/><Relationship Id="rId30" Type="http://schemas.openxmlformats.org/officeDocument/2006/relationships/tags" Target="../tags/tag34.xml"/><Relationship Id="rId31" Type="http://schemas.openxmlformats.org/officeDocument/2006/relationships/tags" Target="../tags/tag35.xml"/><Relationship Id="rId32" Type="http://schemas.openxmlformats.org/officeDocument/2006/relationships/tags" Target="../tags/tag36.xml"/><Relationship Id="rId33" Type="http://schemas.openxmlformats.org/officeDocument/2006/relationships/tags" Target="../tags/tag37.xml"/><Relationship Id="rId34" Type="http://schemas.openxmlformats.org/officeDocument/2006/relationships/tags" Target="../tags/tag38.xml"/><Relationship Id="rId35" Type="http://schemas.openxmlformats.org/officeDocument/2006/relationships/tags" Target="../tags/tag39.xml"/><Relationship Id="rId36" Type="http://schemas.openxmlformats.org/officeDocument/2006/relationships/tags" Target="../tags/tag40.xml"/><Relationship Id="rId37" Type="http://schemas.openxmlformats.org/officeDocument/2006/relationships/tags" Target="../tags/tag41.xml"/><Relationship Id="rId38" Type="http://schemas.openxmlformats.org/officeDocument/2006/relationships/tags" Target="../tags/tag42.xml"/><Relationship Id="rId39" Type="http://schemas.openxmlformats.org/officeDocument/2006/relationships/tags" Target="../tags/tag43.xml"/><Relationship Id="rId50" Type="http://schemas.openxmlformats.org/officeDocument/2006/relationships/tags" Target="../tags/tag54.xml"/><Relationship Id="rId51" Type="http://schemas.openxmlformats.org/officeDocument/2006/relationships/tags" Target="../tags/tag55.xml"/><Relationship Id="rId52" Type="http://schemas.openxmlformats.org/officeDocument/2006/relationships/tags" Target="../tags/tag56.xml"/><Relationship Id="rId53" Type="http://schemas.openxmlformats.org/officeDocument/2006/relationships/tags" Target="../tags/tag57.xml"/><Relationship Id="rId54" Type="http://schemas.openxmlformats.org/officeDocument/2006/relationships/tags" Target="../tags/tag58.xml"/><Relationship Id="rId55" Type="http://schemas.openxmlformats.org/officeDocument/2006/relationships/tags" Target="../tags/tag59.xml"/><Relationship Id="rId56" Type="http://schemas.openxmlformats.org/officeDocument/2006/relationships/tags" Target="../tags/tag60.xml"/><Relationship Id="rId57" Type="http://schemas.openxmlformats.org/officeDocument/2006/relationships/tags" Target="../tags/tag61.xml"/><Relationship Id="rId58" Type="http://schemas.openxmlformats.org/officeDocument/2006/relationships/tags" Target="../tags/tag62.xml"/><Relationship Id="rId59" Type="http://schemas.openxmlformats.org/officeDocument/2006/relationships/tags" Target="../tags/tag63.xml"/><Relationship Id="rId70" Type="http://schemas.openxmlformats.org/officeDocument/2006/relationships/tags" Target="../tags/tag74.xml"/><Relationship Id="rId71" Type="http://schemas.openxmlformats.org/officeDocument/2006/relationships/tags" Target="../tags/tag75.xml"/><Relationship Id="rId72" Type="http://schemas.openxmlformats.org/officeDocument/2006/relationships/tags" Target="../tags/tag76.xml"/><Relationship Id="rId73" Type="http://schemas.openxmlformats.org/officeDocument/2006/relationships/tags" Target="../tags/tag77.xml"/><Relationship Id="rId74" Type="http://schemas.openxmlformats.org/officeDocument/2006/relationships/tags" Target="../tags/tag78.xml"/><Relationship Id="rId75" Type="http://schemas.openxmlformats.org/officeDocument/2006/relationships/tags" Target="../tags/tag79.xml"/><Relationship Id="rId76" Type="http://schemas.openxmlformats.org/officeDocument/2006/relationships/tags" Target="../tags/tag80.xml"/><Relationship Id="rId77" Type="http://schemas.openxmlformats.org/officeDocument/2006/relationships/tags" Target="../tags/tag81.xml"/><Relationship Id="rId78" Type="http://schemas.openxmlformats.org/officeDocument/2006/relationships/tags" Target="../tags/tag82.xml"/><Relationship Id="rId79" Type="http://schemas.openxmlformats.org/officeDocument/2006/relationships/tags" Target="../tags/tag83.xml"/><Relationship Id="rId90" Type="http://schemas.openxmlformats.org/officeDocument/2006/relationships/tags" Target="../tags/tag94.xml"/><Relationship Id="rId91" Type="http://schemas.openxmlformats.org/officeDocument/2006/relationships/tags" Target="../tags/tag95.xml"/><Relationship Id="rId92" Type="http://schemas.openxmlformats.org/officeDocument/2006/relationships/slideLayout" Target="../slideLayouts/slideLayout7.xml"/><Relationship Id="rId93" Type="http://schemas.openxmlformats.org/officeDocument/2006/relationships/notesSlide" Target="../notesSlides/notesSlide2.xml"/><Relationship Id="rId20" Type="http://schemas.openxmlformats.org/officeDocument/2006/relationships/tags" Target="../tags/tag24.xml"/><Relationship Id="rId21" Type="http://schemas.openxmlformats.org/officeDocument/2006/relationships/tags" Target="../tags/tag25.xml"/><Relationship Id="rId22" Type="http://schemas.openxmlformats.org/officeDocument/2006/relationships/tags" Target="../tags/tag26.xml"/><Relationship Id="rId23" Type="http://schemas.openxmlformats.org/officeDocument/2006/relationships/tags" Target="../tags/tag27.xml"/><Relationship Id="rId24" Type="http://schemas.openxmlformats.org/officeDocument/2006/relationships/tags" Target="../tags/tag28.xml"/><Relationship Id="rId25" Type="http://schemas.openxmlformats.org/officeDocument/2006/relationships/tags" Target="../tags/tag29.xml"/><Relationship Id="rId26" Type="http://schemas.openxmlformats.org/officeDocument/2006/relationships/tags" Target="../tags/tag30.xml"/><Relationship Id="rId27" Type="http://schemas.openxmlformats.org/officeDocument/2006/relationships/tags" Target="../tags/tag31.xml"/><Relationship Id="rId28" Type="http://schemas.openxmlformats.org/officeDocument/2006/relationships/tags" Target="../tags/tag32.xml"/><Relationship Id="rId29" Type="http://schemas.openxmlformats.org/officeDocument/2006/relationships/tags" Target="../tags/tag33.xml"/><Relationship Id="rId40" Type="http://schemas.openxmlformats.org/officeDocument/2006/relationships/tags" Target="../tags/tag44.xml"/><Relationship Id="rId41" Type="http://schemas.openxmlformats.org/officeDocument/2006/relationships/tags" Target="../tags/tag45.xml"/><Relationship Id="rId42" Type="http://schemas.openxmlformats.org/officeDocument/2006/relationships/tags" Target="../tags/tag46.xml"/><Relationship Id="rId43" Type="http://schemas.openxmlformats.org/officeDocument/2006/relationships/tags" Target="../tags/tag47.xml"/><Relationship Id="rId44" Type="http://schemas.openxmlformats.org/officeDocument/2006/relationships/tags" Target="../tags/tag48.xml"/><Relationship Id="rId45" Type="http://schemas.openxmlformats.org/officeDocument/2006/relationships/tags" Target="../tags/tag49.xml"/><Relationship Id="rId46" Type="http://schemas.openxmlformats.org/officeDocument/2006/relationships/tags" Target="../tags/tag50.xml"/><Relationship Id="rId47" Type="http://schemas.openxmlformats.org/officeDocument/2006/relationships/tags" Target="../tags/tag51.xml"/><Relationship Id="rId48" Type="http://schemas.openxmlformats.org/officeDocument/2006/relationships/tags" Target="../tags/tag52.xml"/><Relationship Id="rId49" Type="http://schemas.openxmlformats.org/officeDocument/2006/relationships/tags" Target="../tags/tag53.xml"/><Relationship Id="rId60" Type="http://schemas.openxmlformats.org/officeDocument/2006/relationships/tags" Target="../tags/tag64.xml"/><Relationship Id="rId61" Type="http://schemas.openxmlformats.org/officeDocument/2006/relationships/tags" Target="../tags/tag65.xml"/><Relationship Id="rId62" Type="http://schemas.openxmlformats.org/officeDocument/2006/relationships/tags" Target="../tags/tag66.xml"/><Relationship Id="rId63" Type="http://schemas.openxmlformats.org/officeDocument/2006/relationships/tags" Target="../tags/tag67.xml"/><Relationship Id="rId64" Type="http://schemas.openxmlformats.org/officeDocument/2006/relationships/tags" Target="../tags/tag68.xml"/><Relationship Id="rId65" Type="http://schemas.openxmlformats.org/officeDocument/2006/relationships/tags" Target="../tags/tag69.xml"/><Relationship Id="rId66" Type="http://schemas.openxmlformats.org/officeDocument/2006/relationships/tags" Target="../tags/tag70.xml"/><Relationship Id="rId67" Type="http://schemas.openxmlformats.org/officeDocument/2006/relationships/tags" Target="../tags/tag71.xml"/><Relationship Id="rId68" Type="http://schemas.openxmlformats.org/officeDocument/2006/relationships/tags" Target="../tags/tag72.xml"/><Relationship Id="rId69" Type="http://schemas.openxmlformats.org/officeDocument/2006/relationships/tags" Target="../tags/tag73.xml"/><Relationship Id="rId80" Type="http://schemas.openxmlformats.org/officeDocument/2006/relationships/tags" Target="../tags/tag84.xml"/><Relationship Id="rId81" Type="http://schemas.openxmlformats.org/officeDocument/2006/relationships/tags" Target="../tags/tag85.xml"/><Relationship Id="rId82" Type="http://schemas.openxmlformats.org/officeDocument/2006/relationships/tags" Target="../tags/tag86.xml"/><Relationship Id="rId83" Type="http://schemas.openxmlformats.org/officeDocument/2006/relationships/tags" Target="../tags/tag87.xml"/><Relationship Id="rId84" Type="http://schemas.openxmlformats.org/officeDocument/2006/relationships/tags" Target="../tags/tag88.xml"/><Relationship Id="rId85" Type="http://schemas.openxmlformats.org/officeDocument/2006/relationships/tags" Target="../tags/tag89.xml"/><Relationship Id="rId86" Type="http://schemas.openxmlformats.org/officeDocument/2006/relationships/tags" Target="../tags/tag90.xml"/><Relationship Id="rId87" Type="http://schemas.openxmlformats.org/officeDocument/2006/relationships/tags" Target="../tags/tag91.xml"/><Relationship Id="rId88" Type="http://schemas.openxmlformats.org/officeDocument/2006/relationships/tags" Target="../tags/tag92.xml"/><Relationship Id="rId89" Type="http://schemas.openxmlformats.org/officeDocument/2006/relationships/tags" Target="../tags/tag93.xml"/></Relationships>
</file>

<file path=ppt/slides/_rels/slide3.xml.rels><?xml version="1.0" encoding="UTF-8" standalone="yes"?>
<Relationships xmlns="http://schemas.openxmlformats.org/package/2006/relationships"><Relationship Id="rId13" Type="http://schemas.openxmlformats.org/officeDocument/2006/relationships/tags" Target="../tags/tag108.xml"/><Relationship Id="rId14" Type="http://schemas.openxmlformats.org/officeDocument/2006/relationships/tags" Target="../tags/tag109.xml"/><Relationship Id="rId15" Type="http://schemas.openxmlformats.org/officeDocument/2006/relationships/tags" Target="../tags/tag110.xml"/><Relationship Id="rId16" Type="http://schemas.openxmlformats.org/officeDocument/2006/relationships/tags" Target="../tags/tag111.xml"/><Relationship Id="rId17" Type="http://schemas.openxmlformats.org/officeDocument/2006/relationships/tags" Target="../tags/tag112.xml"/><Relationship Id="rId18" Type="http://schemas.openxmlformats.org/officeDocument/2006/relationships/tags" Target="../tags/tag113.xml"/><Relationship Id="rId19" Type="http://schemas.openxmlformats.org/officeDocument/2006/relationships/tags" Target="../tags/tag114.xml"/><Relationship Id="rId63" Type="http://schemas.openxmlformats.org/officeDocument/2006/relationships/tags" Target="../tags/tag158.xml"/><Relationship Id="rId64" Type="http://schemas.openxmlformats.org/officeDocument/2006/relationships/tags" Target="../tags/tag159.xml"/><Relationship Id="rId65" Type="http://schemas.openxmlformats.org/officeDocument/2006/relationships/tags" Target="../tags/tag160.xml"/><Relationship Id="rId66" Type="http://schemas.openxmlformats.org/officeDocument/2006/relationships/tags" Target="../tags/tag161.xml"/><Relationship Id="rId67" Type="http://schemas.openxmlformats.org/officeDocument/2006/relationships/tags" Target="../tags/tag162.xml"/><Relationship Id="rId68" Type="http://schemas.openxmlformats.org/officeDocument/2006/relationships/tags" Target="../tags/tag163.xml"/><Relationship Id="rId69" Type="http://schemas.openxmlformats.org/officeDocument/2006/relationships/tags" Target="../tags/tag164.xml"/><Relationship Id="rId50" Type="http://schemas.openxmlformats.org/officeDocument/2006/relationships/tags" Target="../tags/tag145.xml"/><Relationship Id="rId51" Type="http://schemas.openxmlformats.org/officeDocument/2006/relationships/tags" Target="../tags/tag146.xml"/><Relationship Id="rId52" Type="http://schemas.openxmlformats.org/officeDocument/2006/relationships/tags" Target="../tags/tag147.xml"/><Relationship Id="rId53" Type="http://schemas.openxmlformats.org/officeDocument/2006/relationships/tags" Target="../tags/tag148.xml"/><Relationship Id="rId54" Type="http://schemas.openxmlformats.org/officeDocument/2006/relationships/tags" Target="../tags/tag149.xml"/><Relationship Id="rId55" Type="http://schemas.openxmlformats.org/officeDocument/2006/relationships/tags" Target="../tags/tag150.xml"/><Relationship Id="rId56" Type="http://schemas.openxmlformats.org/officeDocument/2006/relationships/tags" Target="../tags/tag151.xml"/><Relationship Id="rId57" Type="http://schemas.openxmlformats.org/officeDocument/2006/relationships/tags" Target="../tags/tag152.xml"/><Relationship Id="rId58" Type="http://schemas.openxmlformats.org/officeDocument/2006/relationships/tags" Target="../tags/tag153.xml"/><Relationship Id="rId59" Type="http://schemas.openxmlformats.org/officeDocument/2006/relationships/tags" Target="../tags/tag154.xml"/><Relationship Id="rId40" Type="http://schemas.openxmlformats.org/officeDocument/2006/relationships/tags" Target="../tags/tag135.xml"/><Relationship Id="rId41" Type="http://schemas.openxmlformats.org/officeDocument/2006/relationships/tags" Target="../tags/tag136.xml"/><Relationship Id="rId42" Type="http://schemas.openxmlformats.org/officeDocument/2006/relationships/tags" Target="../tags/tag137.xml"/><Relationship Id="rId43" Type="http://schemas.openxmlformats.org/officeDocument/2006/relationships/tags" Target="../tags/tag138.xml"/><Relationship Id="rId44" Type="http://schemas.openxmlformats.org/officeDocument/2006/relationships/tags" Target="../tags/tag139.xml"/><Relationship Id="rId45" Type="http://schemas.openxmlformats.org/officeDocument/2006/relationships/tags" Target="../tags/tag140.xml"/><Relationship Id="rId46" Type="http://schemas.openxmlformats.org/officeDocument/2006/relationships/tags" Target="../tags/tag141.xml"/><Relationship Id="rId47" Type="http://schemas.openxmlformats.org/officeDocument/2006/relationships/tags" Target="../tags/tag142.xml"/><Relationship Id="rId48" Type="http://schemas.openxmlformats.org/officeDocument/2006/relationships/tags" Target="../tags/tag143.xml"/><Relationship Id="rId49" Type="http://schemas.openxmlformats.org/officeDocument/2006/relationships/tags" Target="../tags/tag144.xml"/><Relationship Id="rId1" Type="http://schemas.openxmlformats.org/officeDocument/2006/relationships/tags" Target="../tags/tag96.xml"/><Relationship Id="rId2" Type="http://schemas.openxmlformats.org/officeDocument/2006/relationships/tags" Target="../tags/tag97.xml"/><Relationship Id="rId3" Type="http://schemas.openxmlformats.org/officeDocument/2006/relationships/tags" Target="../tags/tag98.xml"/><Relationship Id="rId4" Type="http://schemas.openxmlformats.org/officeDocument/2006/relationships/tags" Target="../tags/tag99.xml"/><Relationship Id="rId5" Type="http://schemas.openxmlformats.org/officeDocument/2006/relationships/tags" Target="../tags/tag100.xml"/><Relationship Id="rId6" Type="http://schemas.openxmlformats.org/officeDocument/2006/relationships/tags" Target="../tags/tag101.xml"/><Relationship Id="rId7" Type="http://schemas.openxmlformats.org/officeDocument/2006/relationships/tags" Target="../tags/tag102.xml"/><Relationship Id="rId8" Type="http://schemas.openxmlformats.org/officeDocument/2006/relationships/tags" Target="../tags/tag103.xml"/><Relationship Id="rId9" Type="http://schemas.openxmlformats.org/officeDocument/2006/relationships/tags" Target="../tags/tag104.xml"/><Relationship Id="rId30" Type="http://schemas.openxmlformats.org/officeDocument/2006/relationships/tags" Target="../tags/tag125.xml"/><Relationship Id="rId31" Type="http://schemas.openxmlformats.org/officeDocument/2006/relationships/tags" Target="../tags/tag126.xml"/><Relationship Id="rId32" Type="http://schemas.openxmlformats.org/officeDocument/2006/relationships/tags" Target="../tags/tag127.xml"/><Relationship Id="rId33" Type="http://schemas.openxmlformats.org/officeDocument/2006/relationships/tags" Target="../tags/tag128.xml"/><Relationship Id="rId34" Type="http://schemas.openxmlformats.org/officeDocument/2006/relationships/tags" Target="../tags/tag129.xml"/><Relationship Id="rId35" Type="http://schemas.openxmlformats.org/officeDocument/2006/relationships/tags" Target="../tags/tag130.xml"/><Relationship Id="rId36" Type="http://schemas.openxmlformats.org/officeDocument/2006/relationships/tags" Target="../tags/tag131.xml"/><Relationship Id="rId37" Type="http://schemas.openxmlformats.org/officeDocument/2006/relationships/tags" Target="../tags/tag132.xml"/><Relationship Id="rId38" Type="http://schemas.openxmlformats.org/officeDocument/2006/relationships/tags" Target="../tags/tag133.xml"/><Relationship Id="rId39" Type="http://schemas.openxmlformats.org/officeDocument/2006/relationships/tags" Target="../tags/tag134.xml"/><Relationship Id="rId70" Type="http://schemas.openxmlformats.org/officeDocument/2006/relationships/tags" Target="../tags/tag165.xml"/><Relationship Id="rId71" Type="http://schemas.openxmlformats.org/officeDocument/2006/relationships/tags" Target="../tags/tag166.xml"/><Relationship Id="rId72" Type="http://schemas.openxmlformats.org/officeDocument/2006/relationships/tags" Target="../tags/tag167.xml"/><Relationship Id="rId20" Type="http://schemas.openxmlformats.org/officeDocument/2006/relationships/tags" Target="../tags/tag115.xml"/><Relationship Id="rId21" Type="http://schemas.openxmlformats.org/officeDocument/2006/relationships/tags" Target="../tags/tag116.xml"/><Relationship Id="rId22" Type="http://schemas.openxmlformats.org/officeDocument/2006/relationships/tags" Target="../tags/tag117.xml"/><Relationship Id="rId23" Type="http://schemas.openxmlformats.org/officeDocument/2006/relationships/tags" Target="../tags/tag118.xml"/><Relationship Id="rId24" Type="http://schemas.openxmlformats.org/officeDocument/2006/relationships/tags" Target="../tags/tag119.xml"/><Relationship Id="rId25" Type="http://schemas.openxmlformats.org/officeDocument/2006/relationships/tags" Target="../tags/tag120.xml"/><Relationship Id="rId26" Type="http://schemas.openxmlformats.org/officeDocument/2006/relationships/tags" Target="../tags/tag121.xml"/><Relationship Id="rId27" Type="http://schemas.openxmlformats.org/officeDocument/2006/relationships/tags" Target="../tags/tag122.xml"/><Relationship Id="rId28" Type="http://schemas.openxmlformats.org/officeDocument/2006/relationships/tags" Target="../tags/tag123.xml"/><Relationship Id="rId29" Type="http://schemas.openxmlformats.org/officeDocument/2006/relationships/tags" Target="../tags/tag124.xml"/><Relationship Id="rId73" Type="http://schemas.openxmlformats.org/officeDocument/2006/relationships/tags" Target="../tags/tag168.xml"/><Relationship Id="rId74" Type="http://schemas.openxmlformats.org/officeDocument/2006/relationships/tags" Target="../tags/tag169.xml"/><Relationship Id="rId75" Type="http://schemas.openxmlformats.org/officeDocument/2006/relationships/tags" Target="../tags/tag170.xml"/><Relationship Id="rId76" Type="http://schemas.openxmlformats.org/officeDocument/2006/relationships/tags" Target="../tags/tag171.xml"/><Relationship Id="rId77" Type="http://schemas.openxmlformats.org/officeDocument/2006/relationships/slideLayout" Target="../slideLayouts/slideLayout7.xml"/><Relationship Id="rId60" Type="http://schemas.openxmlformats.org/officeDocument/2006/relationships/tags" Target="../tags/tag155.xml"/><Relationship Id="rId61" Type="http://schemas.openxmlformats.org/officeDocument/2006/relationships/tags" Target="../tags/tag156.xml"/><Relationship Id="rId62" Type="http://schemas.openxmlformats.org/officeDocument/2006/relationships/tags" Target="../tags/tag157.xml"/><Relationship Id="rId10" Type="http://schemas.openxmlformats.org/officeDocument/2006/relationships/tags" Target="../tags/tag105.xml"/><Relationship Id="rId11" Type="http://schemas.openxmlformats.org/officeDocument/2006/relationships/tags" Target="../tags/tag106.xml"/><Relationship Id="rId12" Type="http://schemas.openxmlformats.org/officeDocument/2006/relationships/tags" Target="../tags/tag107.xml"/></Relationships>
</file>

<file path=ppt/slides/_rels/slide4.xml.rels><?xml version="1.0" encoding="UTF-8" standalone="yes"?>
<Relationships xmlns="http://schemas.openxmlformats.org/package/2006/relationships"><Relationship Id="rId1" Type="http://schemas.openxmlformats.org/officeDocument/2006/relationships/tags" Target="../tags/tag172.xml"/><Relationship Id="rId2" Type="http://schemas.openxmlformats.org/officeDocument/2006/relationships/tags" Target="../tags/tag173.xml"/><Relationship Id="rId3" Type="http://schemas.openxmlformats.org/officeDocument/2006/relationships/tags" Target="../tags/tag174.xml"/><Relationship Id="rId4" Type="http://schemas.openxmlformats.org/officeDocument/2006/relationships/tags" Target="../tags/tag175.xml"/><Relationship Id="rId5" Type="http://schemas.openxmlformats.org/officeDocument/2006/relationships/tags" Target="../tags/tag176.xml"/><Relationship Id="rId6" Type="http://schemas.openxmlformats.org/officeDocument/2006/relationships/tags" Target="../tags/tag177.xml"/><Relationship Id="rId7" Type="http://schemas.openxmlformats.org/officeDocument/2006/relationships/tags" Target="../tags/tag178.xml"/><Relationship Id="rId8" Type="http://schemas.openxmlformats.org/officeDocument/2006/relationships/tags" Target="../tags/tag179.xml"/><Relationship Id="rId9" Type="http://schemas.openxmlformats.org/officeDocument/2006/relationships/tags" Target="../tags/tag180.xml"/><Relationship Id="rId10" Type="http://schemas.openxmlformats.org/officeDocument/2006/relationships/tags" Target="../tags/tag181.xml"/><Relationship Id="rId11" Type="http://schemas.openxmlformats.org/officeDocument/2006/relationships/tags" Target="../tags/tag182.xml"/><Relationship Id="rId12" Type="http://schemas.openxmlformats.org/officeDocument/2006/relationships/tags" Target="../tags/tag183.xml"/><Relationship Id="rId13" Type="http://schemas.openxmlformats.org/officeDocument/2006/relationships/tags" Target="../tags/tag184.xml"/><Relationship Id="rId14" Type="http://schemas.openxmlformats.org/officeDocument/2006/relationships/tags" Target="../tags/tag185.xml"/><Relationship Id="rId15" Type="http://schemas.openxmlformats.org/officeDocument/2006/relationships/tags" Target="../tags/tag186.xml"/><Relationship Id="rId16" Type="http://schemas.openxmlformats.org/officeDocument/2006/relationships/tags" Target="../tags/tag187.xml"/><Relationship Id="rId17" Type="http://schemas.openxmlformats.org/officeDocument/2006/relationships/tags" Target="../tags/tag188.xml"/><Relationship Id="rId18" Type="http://schemas.openxmlformats.org/officeDocument/2006/relationships/tags" Target="../tags/tag189.xml"/><Relationship Id="rId19" Type="http://schemas.openxmlformats.org/officeDocument/2006/relationships/tags" Target="../tags/tag190.xml"/><Relationship Id="rId30" Type="http://schemas.openxmlformats.org/officeDocument/2006/relationships/tags" Target="../tags/tag201.xml"/><Relationship Id="rId31" Type="http://schemas.openxmlformats.org/officeDocument/2006/relationships/tags" Target="../tags/tag202.xml"/><Relationship Id="rId32" Type="http://schemas.openxmlformats.org/officeDocument/2006/relationships/tags" Target="../tags/tag203.xml"/><Relationship Id="rId33" Type="http://schemas.openxmlformats.org/officeDocument/2006/relationships/tags" Target="../tags/tag204.xml"/><Relationship Id="rId34" Type="http://schemas.openxmlformats.org/officeDocument/2006/relationships/tags" Target="../tags/tag205.xml"/><Relationship Id="rId35" Type="http://schemas.openxmlformats.org/officeDocument/2006/relationships/tags" Target="../tags/tag206.xml"/><Relationship Id="rId36" Type="http://schemas.openxmlformats.org/officeDocument/2006/relationships/tags" Target="../tags/tag207.xml"/><Relationship Id="rId37" Type="http://schemas.openxmlformats.org/officeDocument/2006/relationships/tags" Target="../tags/tag208.xml"/><Relationship Id="rId38" Type="http://schemas.openxmlformats.org/officeDocument/2006/relationships/tags" Target="../tags/tag209.xml"/><Relationship Id="rId39" Type="http://schemas.openxmlformats.org/officeDocument/2006/relationships/tags" Target="../tags/tag210.xml"/><Relationship Id="rId50" Type="http://schemas.openxmlformats.org/officeDocument/2006/relationships/tags" Target="../tags/tag221.xml"/><Relationship Id="rId51" Type="http://schemas.openxmlformats.org/officeDocument/2006/relationships/tags" Target="../tags/tag222.xml"/><Relationship Id="rId52" Type="http://schemas.openxmlformats.org/officeDocument/2006/relationships/tags" Target="../tags/tag223.xml"/><Relationship Id="rId53" Type="http://schemas.openxmlformats.org/officeDocument/2006/relationships/tags" Target="../tags/tag224.xml"/><Relationship Id="rId54" Type="http://schemas.openxmlformats.org/officeDocument/2006/relationships/tags" Target="../tags/tag225.xml"/><Relationship Id="rId55" Type="http://schemas.openxmlformats.org/officeDocument/2006/relationships/tags" Target="../tags/tag226.xml"/><Relationship Id="rId56" Type="http://schemas.openxmlformats.org/officeDocument/2006/relationships/tags" Target="../tags/tag227.xml"/><Relationship Id="rId57" Type="http://schemas.openxmlformats.org/officeDocument/2006/relationships/tags" Target="../tags/tag228.xml"/><Relationship Id="rId58" Type="http://schemas.openxmlformats.org/officeDocument/2006/relationships/tags" Target="../tags/tag229.xml"/><Relationship Id="rId59" Type="http://schemas.openxmlformats.org/officeDocument/2006/relationships/tags" Target="../tags/tag230.xml"/><Relationship Id="rId70" Type="http://schemas.openxmlformats.org/officeDocument/2006/relationships/tags" Target="../tags/tag241.xml"/><Relationship Id="rId71" Type="http://schemas.openxmlformats.org/officeDocument/2006/relationships/tags" Target="../tags/tag242.xml"/><Relationship Id="rId72" Type="http://schemas.openxmlformats.org/officeDocument/2006/relationships/tags" Target="../tags/tag243.xml"/><Relationship Id="rId73" Type="http://schemas.openxmlformats.org/officeDocument/2006/relationships/tags" Target="../tags/tag244.xml"/><Relationship Id="rId74" Type="http://schemas.openxmlformats.org/officeDocument/2006/relationships/tags" Target="../tags/tag245.xml"/><Relationship Id="rId75" Type="http://schemas.openxmlformats.org/officeDocument/2006/relationships/tags" Target="../tags/tag246.xml"/><Relationship Id="rId76" Type="http://schemas.openxmlformats.org/officeDocument/2006/relationships/tags" Target="../tags/tag247.xml"/><Relationship Id="rId77" Type="http://schemas.openxmlformats.org/officeDocument/2006/relationships/tags" Target="../tags/tag248.xml"/><Relationship Id="rId78" Type="http://schemas.openxmlformats.org/officeDocument/2006/relationships/tags" Target="../tags/tag249.xml"/><Relationship Id="rId79" Type="http://schemas.openxmlformats.org/officeDocument/2006/relationships/tags" Target="../tags/tag250.xml"/><Relationship Id="rId90" Type="http://schemas.openxmlformats.org/officeDocument/2006/relationships/notesSlide" Target="../notesSlides/notesSlide3.xml"/><Relationship Id="rId20" Type="http://schemas.openxmlformats.org/officeDocument/2006/relationships/tags" Target="../tags/tag191.xml"/><Relationship Id="rId21" Type="http://schemas.openxmlformats.org/officeDocument/2006/relationships/tags" Target="../tags/tag192.xml"/><Relationship Id="rId22" Type="http://schemas.openxmlformats.org/officeDocument/2006/relationships/tags" Target="../tags/tag193.xml"/><Relationship Id="rId23" Type="http://schemas.openxmlformats.org/officeDocument/2006/relationships/tags" Target="../tags/tag194.xml"/><Relationship Id="rId24" Type="http://schemas.openxmlformats.org/officeDocument/2006/relationships/tags" Target="../tags/tag195.xml"/><Relationship Id="rId25" Type="http://schemas.openxmlformats.org/officeDocument/2006/relationships/tags" Target="../tags/tag196.xml"/><Relationship Id="rId26" Type="http://schemas.openxmlformats.org/officeDocument/2006/relationships/tags" Target="../tags/tag197.xml"/><Relationship Id="rId27" Type="http://schemas.openxmlformats.org/officeDocument/2006/relationships/tags" Target="../tags/tag198.xml"/><Relationship Id="rId28" Type="http://schemas.openxmlformats.org/officeDocument/2006/relationships/tags" Target="../tags/tag199.xml"/><Relationship Id="rId29" Type="http://schemas.openxmlformats.org/officeDocument/2006/relationships/tags" Target="../tags/tag200.xml"/><Relationship Id="rId40" Type="http://schemas.openxmlformats.org/officeDocument/2006/relationships/tags" Target="../tags/tag211.xml"/><Relationship Id="rId41" Type="http://schemas.openxmlformats.org/officeDocument/2006/relationships/tags" Target="../tags/tag212.xml"/><Relationship Id="rId42" Type="http://schemas.openxmlformats.org/officeDocument/2006/relationships/tags" Target="../tags/tag213.xml"/><Relationship Id="rId43" Type="http://schemas.openxmlformats.org/officeDocument/2006/relationships/tags" Target="../tags/tag214.xml"/><Relationship Id="rId44" Type="http://schemas.openxmlformats.org/officeDocument/2006/relationships/tags" Target="../tags/tag215.xml"/><Relationship Id="rId45" Type="http://schemas.openxmlformats.org/officeDocument/2006/relationships/tags" Target="../tags/tag216.xml"/><Relationship Id="rId46" Type="http://schemas.openxmlformats.org/officeDocument/2006/relationships/tags" Target="../tags/tag217.xml"/><Relationship Id="rId47" Type="http://schemas.openxmlformats.org/officeDocument/2006/relationships/tags" Target="../tags/tag218.xml"/><Relationship Id="rId48" Type="http://schemas.openxmlformats.org/officeDocument/2006/relationships/tags" Target="../tags/tag219.xml"/><Relationship Id="rId49" Type="http://schemas.openxmlformats.org/officeDocument/2006/relationships/tags" Target="../tags/tag220.xml"/><Relationship Id="rId60" Type="http://schemas.openxmlformats.org/officeDocument/2006/relationships/tags" Target="../tags/tag231.xml"/><Relationship Id="rId61" Type="http://schemas.openxmlformats.org/officeDocument/2006/relationships/tags" Target="../tags/tag232.xml"/><Relationship Id="rId62" Type="http://schemas.openxmlformats.org/officeDocument/2006/relationships/tags" Target="../tags/tag233.xml"/><Relationship Id="rId63" Type="http://schemas.openxmlformats.org/officeDocument/2006/relationships/tags" Target="../tags/tag234.xml"/><Relationship Id="rId64" Type="http://schemas.openxmlformats.org/officeDocument/2006/relationships/tags" Target="../tags/tag235.xml"/><Relationship Id="rId65" Type="http://schemas.openxmlformats.org/officeDocument/2006/relationships/tags" Target="../tags/tag236.xml"/><Relationship Id="rId66" Type="http://schemas.openxmlformats.org/officeDocument/2006/relationships/tags" Target="../tags/tag237.xml"/><Relationship Id="rId67" Type="http://schemas.openxmlformats.org/officeDocument/2006/relationships/tags" Target="../tags/tag238.xml"/><Relationship Id="rId68" Type="http://schemas.openxmlformats.org/officeDocument/2006/relationships/tags" Target="../tags/tag239.xml"/><Relationship Id="rId69" Type="http://schemas.openxmlformats.org/officeDocument/2006/relationships/tags" Target="../tags/tag240.xml"/><Relationship Id="rId80" Type="http://schemas.openxmlformats.org/officeDocument/2006/relationships/tags" Target="../tags/tag251.xml"/><Relationship Id="rId81" Type="http://schemas.openxmlformats.org/officeDocument/2006/relationships/tags" Target="../tags/tag252.xml"/><Relationship Id="rId82" Type="http://schemas.openxmlformats.org/officeDocument/2006/relationships/tags" Target="../tags/tag253.xml"/><Relationship Id="rId83" Type="http://schemas.openxmlformats.org/officeDocument/2006/relationships/tags" Target="../tags/tag254.xml"/><Relationship Id="rId84" Type="http://schemas.openxmlformats.org/officeDocument/2006/relationships/tags" Target="../tags/tag255.xml"/><Relationship Id="rId85" Type="http://schemas.openxmlformats.org/officeDocument/2006/relationships/tags" Target="../tags/tag256.xml"/><Relationship Id="rId86" Type="http://schemas.openxmlformats.org/officeDocument/2006/relationships/tags" Target="../tags/tag257.xml"/><Relationship Id="rId87" Type="http://schemas.openxmlformats.org/officeDocument/2006/relationships/tags" Target="../tags/tag258.xml"/><Relationship Id="rId88" Type="http://schemas.openxmlformats.org/officeDocument/2006/relationships/tags" Target="../tags/tag259.xml"/><Relationship Id="rId89"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0" Type="http://schemas.openxmlformats.org/officeDocument/2006/relationships/tags" Target="../tags/tag269.xml"/><Relationship Id="rId11" Type="http://schemas.openxmlformats.org/officeDocument/2006/relationships/tags" Target="../tags/tag270.xml"/><Relationship Id="rId12" Type="http://schemas.openxmlformats.org/officeDocument/2006/relationships/tags" Target="../tags/tag271.xml"/><Relationship Id="rId13" Type="http://schemas.openxmlformats.org/officeDocument/2006/relationships/tags" Target="../tags/tag272.xml"/><Relationship Id="rId14" Type="http://schemas.openxmlformats.org/officeDocument/2006/relationships/tags" Target="../tags/tag273.xml"/><Relationship Id="rId15" Type="http://schemas.openxmlformats.org/officeDocument/2006/relationships/tags" Target="../tags/tag274.xml"/><Relationship Id="rId16" Type="http://schemas.openxmlformats.org/officeDocument/2006/relationships/tags" Target="../tags/tag275.xml"/><Relationship Id="rId17" Type="http://schemas.openxmlformats.org/officeDocument/2006/relationships/tags" Target="../tags/tag276.xml"/><Relationship Id="rId18" Type="http://schemas.openxmlformats.org/officeDocument/2006/relationships/tags" Target="../tags/tag277.xml"/><Relationship Id="rId19" Type="http://schemas.openxmlformats.org/officeDocument/2006/relationships/tags" Target="../tags/tag278.xml"/><Relationship Id="rId60" Type="http://schemas.openxmlformats.org/officeDocument/2006/relationships/tags" Target="../tags/tag319.xml"/><Relationship Id="rId61" Type="http://schemas.openxmlformats.org/officeDocument/2006/relationships/tags" Target="../tags/tag320.xml"/><Relationship Id="rId62" Type="http://schemas.openxmlformats.org/officeDocument/2006/relationships/tags" Target="../tags/tag321.xml"/><Relationship Id="rId63" Type="http://schemas.openxmlformats.org/officeDocument/2006/relationships/tags" Target="../tags/tag322.xml"/><Relationship Id="rId64" Type="http://schemas.openxmlformats.org/officeDocument/2006/relationships/tags" Target="../tags/tag323.xml"/><Relationship Id="rId65" Type="http://schemas.openxmlformats.org/officeDocument/2006/relationships/tags" Target="../tags/tag324.xml"/><Relationship Id="rId66" Type="http://schemas.openxmlformats.org/officeDocument/2006/relationships/tags" Target="../tags/tag325.xml"/><Relationship Id="rId67" Type="http://schemas.openxmlformats.org/officeDocument/2006/relationships/tags" Target="../tags/tag326.xml"/><Relationship Id="rId68" Type="http://schemas.openxmlformats.org/officeDocument/2006/relationships/tags" Target="../tags/tag327.xml"/><Relationship Id="rId69" Type="http://schemas.openxmlformats.org/officeDocument/2006/relationships/tags" Target="../tags/tag328.xml"/><Relationship Id="rId120" Type="http://schemas.openxmlformats.org/officeDocument/2006/relationships/tags" Target="../tags/tag379.xml"/><Relationship Id="rId121" Type="http://schemas.openxmlformats.org/officeDocument/2006/relationships/slideLayout" Target="../slideLayouts/slideLayout7.xml"/><Relationship Id="rId40" Type="http://schemas.openxmlformats.org/officeDocument/2006/relationships/tags" Target="../tags/tag299.xml"/><Relationship Id="rId41" Type="http://schemas.openxmlformats.org/officeDocument/2006/relationships/tags" Target="../tags/tag300.xml"/><Relationship Id="rId42" Type="http://schemas.openxmlformats.org/officeDocument/2006/relationships/tags" Target="../tags/tag301.xml"/><Relationship Id="rId90" Type="http://schemas.openxmlformats.org/officeDocument/2006/relationships/tags" Target="../tags/tag349.xml"/><Relationship Id="rId91" Type="http://schemas.openxmlformats.org/officeDocument/2006/relationships/tags" Target="../tags/tag350.xml"/><Relationship Id="rId92" Type="http://schemas.openxmlformats.org/officeDocument/2006/relationships/tags" Target="../tags/tag351.xml"/><Relationship Id="rId93" Type="http://schemas.openxmlformats.org/officeDocument/2006/relationships/tags" Target="../tags/tag352.xml"/><Relationship Id="rId94" Type="http://schemas.openxmlformats.org/officeDocument/2006/relationships/tags" Target="../tags/tag353.xml"/><Relationship Id="rId95" Type="http://schemas.openxmlformats.org/officeDocument/2006/relationships/tags" Target="../tags/tag354.xml"/><Relationship Id="rId96" Type="http://schemas.openxmlformats.org/officeDocument/2006/relationships/tags" Target="../tags/tag355.xml"/><Relationship Id="rId101" Type="http://schemas.openxmlformats.org/officeDocument/2006/relationships/tags" Target="../tags/tag360.xml"/><Relationship Id="rId102" Type="http://schemas.openxmlformats.org/officeDocument/2006/relationships/tags" Target="../tags/tag361.xml"/><Relationship Id="rId103" Type="http://schemas.openxmlformats.org/officeDocument/2006/relationships/tags" Target="../tags/tag362.xml"/><Relationship Id="rId104" Type="http://schemas.openxmlformats.org/officeDocument/2006/relationships/tags" Target="../tags/tag363.xml"/><Relationship Id="rId105" Type="http://schemas.openxmlformats.org/officeDocument/2006/relationships/tags" Target="../tags/tag364.xml"/><Relationship Id="rId106" Type="http://schemas.openxmlformats.org/officeDocument/2006/relationships/tags" Target="../tags/tag365.xml"/><Relationship Id="rId107" Type="http://schemas.openxmlformats.org/officeDocument/2006/relationships/tags" Target="../tags/tag366.xml"/><Relationship Id="rId108" Type="http://schemas.openxmlformats.org/officeDocument/2006/relationships/tags" Target="../tags/tag367.xml"/><Relationship Id="rId109" Type="http://schemas.openxmlformats.org/officeDocument/2006/relationships/tags" Target="../tags/tag368.xml"/><Relationship Id="rId97" Type="http://schemas.openxmlformats.org/officeDocument/2006/relationships/tags" Target="../tags/tag356.xml"/><Relationship Id="rId98" Type="http://schemas.openxmlformats.org/officeDocument/2006/relationships/tags" Target="../tags/tag357.xml"/><Relationship Id="rId99" Type="http://schemas.openxmlformats.org/officeDocument/2006/relationships/tags" Target="../tags/tag358.xml"/><Relationship Id="rId43" Type="http://schemas.openxmlformats.org/officeDocument/2006/relationships/tags" Target="../tags/tag302.xml"/><Relationship Id="rId44" Type="http://schemas.openxmlformats.org/officeDocument/2006/relationships/tags" Target="../tags/tag303.xml"/><Relationship Id="rId45" Type="http://schemas.openxmlformats.org/officeDocument/2006/relationships/tags" Target="../tags/tag304.xml"/><Relationship Id="rId46" Type="http://schemas.openxmlformats.org/officeDocument/2006/relationships/tags" Target="../tags/tag305.xml"/><Relationship Id="rId47" Type="http://schemas.openxmlformats.org/officeDocument/2006/relationships/tags" Target="../tags/tag306.xml"/><Relationship Id="rId48" Type="http://schemas.openxmlformats.org/officeDocument/2006/relationships/tags" Target="../tags/tag307.xml"/><Relationship Id="rId49" Type="http://schemas.openxmlformats.org/officeDocument/2006/relationships/tags" Target="../tags/tag308.xml"/><Relationship Id="rId100" Type="http://schemas.openxmlformats.org/officeDocument/2006/relationships/tags" Target="../tags/tag359.xml"/><Relationship Id="rId20" Type="http://schemas.openxmlformats.org/officeDocument/2006/relationships/tags" Target="../tags/tag279.xml"/><Relationship Id="rId21" Type="http://schemas.openxmlformats.org/officeDocument/2006/relationships/tags" Target="../tags/tag280.xml"/><Relationship Id="rId22" Type="http://schemas.openxmlformats.org/officeDocument/2006/relationships/tags" Target="../tags/tag281.xml"/><Relationship Id="rId70" Type="http://schemas.openxmlformats.org/officeDocument/2006/relationships/tags" Target="../tags/tag329.xml"/><Relationship Id="rId71" Type="http://schemas.openxmlformats.org/officeDocument/2006/relationships/tags" Target="../tags/tag330.xml"/><Relationship Id="rId72" Type="http://schemas.openxmlformats.org/officeDocument/2006/relationships/tags" Target="../tags/tag331.xml"/><Relationship Id="rId73" Type="http://schemas.openxmlformats.org/officeDocument/2006/relationships/tags" Target="../tags/tag332.xml"/><Relationship Id="rId74" Type="http://schemas.openxmlformats.org/officeDocument/2006/relationships/tags" Target="../tags/tag333.xml"/><Relationship Id="rId75" Type="http://schemas.openxmlformats.org/officeDocument/2006/relationships/tags" Target="../tags/tag334.xml"/><Relationship Id="rId76" Type="http://schemas.openxmlformats.org/officeDocument/2006/relationships/tags" Target="../tags/tag335.xml"/><Relationship Id="rId77" Type="http://schemas.openxmlformats.org/officeDocument/2006/relationships/tags" Target="../tags/tag336.xml"/><Relationship Id="rId78" Type="http://schemas.openxmlformats.org/officeDocument/2006/relationships/tags" Target="../tags/tag337.xml"/><Relationship Id="rId79" Type="http://schemas.openxmlformats.org/officeDocument/2006/relationships/tags" Target="../tags/tag338.xml"/><Relationship Id="rId23" Type="http://schemas.openxmlformats.org/officeDocument/2006/relationships/tags" Target="../tags/tag282.xml"/><Relationship Id="rId24" Type="http://schemas.openxmlformats.org/officeDocument/2006/relationships/tags" Target="../tags/tag283.xml"/><Relationship Id="rId25" Type="http://schemas.openxmlformats.org/officeDocument/2006/relationships/tags" Target="../tags/tag284.xml"/><Relationship Id="rId26" Type="http://schemas.openxmlformats.org/officeDocument/2006/relationships/tags" Target="../tags/tag285.xml"/><Relationship Id="rId27" Type="http://schemas.openxmlformats.org/officeDocument/2006/relationships/tags" Target="../tags/tag286.xml"/><Relationship Id="rId28" Type="http://schemas.openxmlformats.org/officeDocument/2006/relationships/tags" Target="../tags/tag287.xml"/><Relationship Id="rId29" Type="http://schemas.openxmlformats.org/officeDocument/2006/relationships/tags" Target="../tags/tag288.xml"/><Relationship Id="rId1" Type="http://schemas.openxmlformats.org/officeDocument/2006/relationships/tags" Target="../tags/tag260.xml"/><Relationship Id="rId2" Type="http://schemas.openxmlformats.org/officeDocument/2006/relationships/tags" Target="../tags/tag261.xml"/><Relationship Id="rId3" Type="http://schemas.openxmlformats.org/officeDocument/2006/relationships/tags" Target="../tags/tag262.xml"/><Relationship Id="rId4" Type="http://schemas.openxmlformats.org/officeDocument/2006/relationships/tags" Target="../tags/tag263.xml"/><Relationship Id="rId5" Type="http://schemas.openxmlformats.org/officeDocument/2006/relationships/tags" Target="../tags/tag264.xml"/><Relationship Id="rId6" Type="http://schemas.openxmlformats.org/officeDocument/2006/relationships/tags" Target="../tags/tag265.xml"/><Relationship Id="rId7" Type="http://schemas.openxmlformats.org/officeDocument/2006/relationships/tags" Target="../tags/tag266.xml"/><Relationship Id="rId8" Type="http://schemas.openxmlformats.org/officeDocument/2006/relationships/tags" Target="../tags/tag267.xml"/><Relationship Id="rId9" Type="http://schemas.openxmlformats.org/officeDocument/2006/relationships/tags" Target="../tags/tag268.xml"/><Relationship Id="rId50" Type="http://schemas.openxmlformats.org/officeDocument/2006/relationships/tags" Target="../tags/tag309.xml"/><Relationship Id="rId51" Type="http://schemas.openxmlformats.org/officeDocument/2006/relationships/tags" Target="../tags/tag310.xml"/><Relationship Id="rId52" Type="http://schemas.openxmlformats.org/officeDocument/2006/relationships/tags" Target="../tags/tag311.xml"/><Relationship Id="rId53" Type="http://schemas.openxmlformats.org/officeDocument/2006/relationships/tags" Target="../tags/tag312.xml"/><Relationship Id="rId54" Type="http://schemas.openxmlformats.org/officeDocument/2006/relationships/tags" Target="../tags/tag313.xml"/><Relationship Id="rId55" Type="http://schemas.openxmlformats.org/officeDocument/2006/relationships/tags" Target="../tags/tag314.xml"/><Relationship Id="rId56" Type="http://schemas.openxmlformats.org/officeDocument/2006/relationships/tags" Target="../tags/tag315.xml"/><Relationship Id="rId57" Type="http://schemas.openxmlformats.org/officeDocument/2006/relationships/tags" Target="../tags/tag316.xml"/><Relationship Id="rId58" Type="http://schemas.openxmlformats.org/officeDocument/2006/relationships/tags" Target="../tags/tag317.xml"/><Relationship Id="rId59" Type="http://schemas.openxmlformats.org/officeDocument/2006/relationships/tags" Target="../tags/tag318.xml"/><Relationship Id="rId110" Type="http://schemas.openxmlformats.org/officeDocument/2006/relationships/tags" Target="../tags/tag369.xml"/><Relationship Id="rId111" Type="http://schemas.openxmlformats.org/officeDocument/2006/relationships/tags" Target="../tags/tag370.xml"/><Relationship Id="rId112" Type="http://schemas.openxmlformats.org/officeDocument/2006/relationships/tags" Target="../tags/tag371.xml"/><Relationship Id="rId113" Type="http://schemas.openxmlformats.org/officeDocument/2006/relationships/tags" Target="../tags/tag372.xml"/><Relationship Id="rId114" Type="http://schemas.openxmlformats.org/officeDocument/2006/relationships/tags" Target="../tags/tag373.xml"/><Relationship Id="rId115" Type="http://schemas.openxmlformats.org/officeDocument/2006/relationships/tags" Target="../tags/tag374.xml"/><Relationship Id="rId116" Type="http://schemas.openxmlformats.org/officeDocument/2006/relationships/tags" Target="../tags/tag375.xml"/><Relationship Id="rId117" Type="http://schemas.openxmlformats.org/officeDocument/2006/relationships/tags" Target="../tags/tag376.xml"/><Relationship Id="rId118" Type="http://schemas.openxmlformats.org/officeDocument/2006/relationships/tags" Target="../tags/tag377.xml"/><Relationship Id="rId119" Type="http://schemas.openxmlformats.org/officeDocument/2006/relationships/tags" Target="../tags/tag378.xml"/><Relationship Id="rId30" Type="http://schemas.openxmlformats.org/officeDocument/2006/relationships/tags" Target="../tags/tag289.xml"/><Relationship Id="rId31" Type="http://schemas.openxmlformats.org/officeDocument/2006/relationships/tags" Target="../tags/tag290.xml"/><Relationship Id="rId32" Type="http://schemas.openxmlformats.org/officeDocument/2006/relationships/tags" Target="../tags/tag291.xml"/><Relationship Id="rId33" Type="http://schemas.openxmlformats.org/officeDocument/2006/relationships/tags" Target="../tags/tag292.xml"/><Relationship Id="rId34" Type="http://schemas.openxmlformats.org/officeDocument/2006/relationships/tags" Target="../tags/tag293.xml"/><Relationship Id="rId35" Type="http://schemas.openxmlformats.org/officeDocument/2006/relationships/tags" Target="../tags/tag294.xml"/><Relationship Id="rId36" Type="http://schemas.openxmlformats.org/officeDocument/2006/relationships/tags" Target="../tags/tag295.xml"/><Relationship Id="rId37" Type="http://schemas.openxmlformats.org/officeDocument/2006/relationships/tags" Target="../tags/tag296.xml"/><Relationship Id="rId38" Type="http://schemas.openxmlformats.org/officeDocument/2006/relationships/tags" Target="../tags/tag297.xml"/><Relationship Id="rId39" Type="http://schemas.openxmlformats.org/officeDocument/2006/relationships/tags" Target="../tags/tag298.xml"/><Relationship Id="rId80" Type="http://schemas.openxmlformats.org/officeDocument/2006/relationships/tags" Target="../tags/tag339.xml"/><Relationship Id="rId81" Type="http://schemas.openxmlformats.org/officeDocument/2006/relationships/tags" Target="../tags/tag340.xml"/><Relationship Id="rId82" Type="http://schemas.openxmlformats.org/officeDocument/2006/relationships/tags" Target="../tags/tag341.xml"/><Relationship Id="rId83" Type="http://schemas.openxmlformats.org/officeDocument/2006/relationships/tags" Target="../tags/tag342.xml"/><Relationship Id="rId84" Type="http://schemas.openxmlformats.org/officeDocument/2006/relationships/tags" Target="../tags/tag343.xml"/><Relationship Id="rId85" Type="http://schemas.openxmlformats.org/officeDocument/2006/relationships/tags" Target="../tags/tag344.xml"/><Relationship Id="rId86" Type="http://schemas.openxmlformats.org/officeDocument/2006/relationships/tags" Target="../tags/tag345.xml"/><Relationship Id="rId87" Type="http://schemas.openxmlformats.org/officeDocument/2006/relationships/tags" Target="../tags/tag346.xml"/><Relationship Id="rId88" Type="http://schemas.openxmlformats.org/officeDocument/2006/relationships/tags" Target="../tags/tag347.xml"/><Relationship Id="rId89" Type="http://schemas.openxmlformats.org/officeDocument/2006/relationships/tags" Target="../tags/tag348.xml"/></Relationships>
</file>

<file path=ppt/slides/_rels/slide6.xml.rels><?xml version="1.0" encoding="UTF-8" standalone="yes"?>
<Relationships xmlns="http://schemas.openxmlformats.org/package/2006/relationships"><Relationship Id="rId3" Type="http://schemas.openxmlformats.org/officeDocument/2006/relationships/tags" Target="../tags/tag382.xml"/><Relationship Id="rId4" Type="http://schemas.openxmlformats.org/officeDocument/2006/relationships/tags" Target="../tags/tag383.xml"/><Relationship Id="rId5" Type="http://schemas.openxmlformats.org/officeDocument/2006/relationships/tags" Target="../tags/tag384.xml"/><Relationship Id="rId6" Type="http://schemas.openxmlformats.org/officeDocument/2006/relationships/tags" Target="../tags/tag385.xml"/><Relationship Id="rId7" Type="http://schemas.openxmlformats.org/officeDocument/2006/relationships/tags" Target="../tags/tag386.xml"/><Relationship Id="rId8" Type="http://schemas.openxmlformats.org/officeDocument/2006/relationships/slideLayout" Target="../slideLayouts/slideLayout7.xml"/><Relationship Id="rId1" Type="http://schemas.openxmlformats.org/officeDocument/2006/relationships/tags" Target="../tags/tag380.xml"/><Relationship Id="rId2" Type="http://schemas.openxmlformats.org/officeDocument/2006/relationships/tags" Target="../tags/tag3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custDataLst>
              <p:tags r:id="rId1"/>
            </p:custDataLst>
          </p:nvPr>
        </p:nvSpPr>
        <p:spPr>
          <a:xfrm>
            <a:off x="11535984" y="9671548"/>
            <a:ext cx="3692667" cy="247010"/>
          </a:xfrm>
        </p:spPr>
        <p:txBody>
          <a:bodyPr/>
          <a:lstStyle>
            <a:lvl1pPr>
              <a:defRPr sz="800"/>
            </a:lvl1pPr>
          </a:lstStyle>
          <a:p>
            <a:r>
              <a:rPr lang="fr-FR" b="1" dirty="0" smtClean="0">
                <a:solidFill>
                  <a:schemeClr val="tx1"/>
                </a:solidFill>
                <a:latin typeface="Tahoma" panose="020B0604030504040204" pitchFamily="34" charset="0"/>
                <a:ea typeface="Tahoma" panose="020B0604030504040204" pitchFamily="34" charset="0"/>
                <a:cs typeface="Tahoma" panose="020B0604030504040204" pitchFamily="34" charset="0"/>
              </a:rPr>
              <a:t>Version du 14 juillet 2016</a:t>
            </a:r>
            <a:endParaRPr lang="fr-FR"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 name="Titre 1"/>
          <p:cNvSpPr>
            <a:spLocks noGrp="1"/>
          </p:cNvSpPr>
          <p:nvPr>
            <p:ph type="ctrTitle" idx="4294967295"/>
            <p:custDataLst>
              <p:tags r:id="rId2"/>
            </p:custDataLst>
          </p:nvPr>
        </p:nvSpPr>
        <p:spPr>
          <a:xfrm>
            <a:off x="1" y="3124827"/>
            <a:ext cx="15543213" cy="2156959"/>
          </a:xfrm>
        </p:spPr>
        <p:txBody>
          <a:bodyPr>
            <a:normAutofit/>
          </a:bodyPr>
          <a:lstStyle/>
          <a:p>
            <a:r>
              <a:rPr lang="fr-FR" sz="5800" dirty="0">
                <a:latin typeface="Tahoma" panose="020B0604030504040204" pitchFamily="34" charset="0"/>
                <a:ea typeface="Tahoma" panose="020B0604030504040204" pitchFamily="34" charset="0"/>
                <a:cs typeface="Tahoma" panose="020B0604030504040204" pitchFamily="34" charset="0"/>
              </a:rPr>
              <a:t>Carte conceptuelle de l’abus physique à l’égard des jeunes</a:t>
            </a:r>
          </a:p>
        </p:txBody>
      </p:sp>
      <p:sp>
        <p:nvSpPr>
          <p:cNvPr id="3" name="Sous-titre 2"/>
          <p:cNvSpPr>
            <a:spLocks noGrp="1"/>
          </p:cNvSpPr>
          <p:nvPr>
            <p:ph type="subTitle" idx="4294967295"/>
            <p:custDataLst>
              <p:tags r:id="rId3"/>
            </p:custDataLst>
          </p:nvPr>
        </p:nvSpPr>
        <p:spPr>
          <a:xfrm>
            <a:off x="1" y="5083298"/>
            <a:ext cx="15543213" cy="974415"/>
          </a:xfrm>
        </p:spPr>
        <p:txBody>
          <a:bodyPr>
            <a:normAutofit/>
          </a:bodyPr>
          <a:lstStyle/>
          <a:p>
            <a:pPr marL="0" indent="0" algn="ctr">
              <a:buNone/>
            </a:pPr>
            <a:r>
              <a:rPr lang="fr-FR" sz="3800"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État des connaissance et processus d’évaluation</a:t>
            </a:r>
          </a:p>
        </p:txBody>
      </p:sp>
      <p:sp>
        <p:nvSpPr>
          <p:cNvPr id="4" name="ZoneTexte 3"/>
          <p:cNvSpPr txBox="1"/>
          <p:nvPr>
            <p:custDataLst>
              <p:tags r:id="rId4"/>
            </p:custDataLst>
          </p:nvPr>
        </p:nvSpPr>
        <p:spPr>
          <a:xfrm>
            <a:off x="336800" y="8396279"/>
            <a:ext cx="6896116" cy="1535746"/>
          </a:xfrm>
          <a:prstGeom prst="rect">
            <a:avLst/>
          </a:prstGeom>
          <a:noFill/>
        </p:spPr>
        <p:txBody>
          <a:bodyPr wrap="square" lIns="42610" tIns="21305" rIns="42610" bIns="21305" rtlCol="0">
            <a:spAutoFit/>
          </a:bodyPr>
          <a:lstStyle/>
          <a:p>
            <a:pPr>
              <a:spcAft>
                <a:spcPts val="360"/>
              </a:spcAft>
            </a:pPr>
            <a:r>
              <a:rPr lang="fr-FR" sz="1300" b="1" dirty="0">
                <a:latin typeface="Tahoma" panose="020B0604030504040204" pitchFamily="34" charset="0"/>
                <a:ea typeface="Tahoma" panose="020B0604030504040204" pitchFamily="34" charset="0"/>
                <a:cs typeface="Tahoma" panose="020B0604030504040204" pitchFamily="34" charset="0"/>
              </a:rPr>
              <a:t>Concepteur original</a:t>
            </a:r>
            <a:endParaRPr lang="fr-CA" sz="1300" dirty="0">
              <a:latin typeface="Tahoma" panose="020B0604030504040204" pitchFamily="34" charset="0"/>
              <a:ea typeface="Tahoma" panose="020B0604030504040204" pitchFamily="34" charset="0"/>
              <a:cs typeface="Tahoma" panose="020B0604030504040204" pitchFamily="34" charset="0"/>
            </a:endParaRPr>
          </a:p>
          <a:p>
            <a:pPr lvl="0"/>
            <a:r>
              <a:rPr lang="fr-FR" sz="1300" cap="small" dirty="0">
                <a:latin typeface="Tahoma" panose="020B0604030504040204" pitchFamily="34" charset="0"/>
                <a:ea typeface="Tahoma" panose="020B0604030504040204" pitchFamily="34" charset="0"/>
                <a:cs typeface="Tahoma" panose="020B0604030504040204" pitchFamily="34" charset="0"/>
              </a:rPr>
              <a:t>Robert </a:t>
            </a:r>
            <a:r>
              <a:rPr lang="fr-FR" sz="1300" cap="small" dirty="0" err="1">
                <a:latin typeface="Tahoma" panose="020B0604030504040204" pitchFamily="34" charset="0"/>
                <a:ea typeface="Tahoma" panose="020B0604030504040204" pitchFamily="34" charset="0"/>
                <a:cs typeface="Tahoma" panose="020B0604030504040204" pitchFamily="34" charset="0"/>
              </a:rPr>
              <a:t>Pauzé</a:t>
            </a:r>
            <a:r>
              <a:rPr lang="fr-FR" sz="1300" dirty="0">
                <a:latin typeface="Tahoma" panose="020B0604030504040204" pitchFamily="34" charset="0"/>
                <a:ea typeface="Tahoma" panose="020B0604030504040204" pitchFamily="34" charset="0"/>
                <a:cs typeface="Tahoma" panose="020B0604030504040204" pitchFamily="34" charset="0"/>
              </a:rPr>
              <a:t>, </a:t>
            </a:r>
            <a:r>
              <a:rPr lang="fr-FR" sz="1300" i="1" dirty="0">
                <a:latin typeface="Tahoma" panose="020B0604030504040204" pitchFamily="34" charset="0"/>
                <a:ea typeface="Tahoma" panose="020B0604030504040204" pitchFamily="34" charset="0"/>
                <a:cs typeface="Tahoma" panose="020B0604030504040204" pitchFamily="34" charset="0"/>
              </a:rPr>
              <a:t>directeur scientifique </a:t>
            </a:r>
            <a:r>
              <a:rPr lang="fr-FR" sz="1300" dirty="0">
                <a:latin typeface="Tahoma" panose="020B0604030504040204" pitchFamily="34" charset="0"/>
                <a:ea typeface="Tahoma" panose="020B0604030504040204" pitchFamily="34" charset="0"/>
                <a:cs typeface="Tahoma" panose="020B0604030504040204" pitchFamily="34" charset="0"/>
              </a:rPr>
              <a:t>	CJQ-IU</a:t>
            </a:r>
          </a:p>
          <a:p>
            <a:pPr lvl="0"/>
            <a:endParaRPr lang="fr-FR" sz="1300" dirty="0">
              <a:latin typeface="Tahoma" panose="020B0604030504040204" pitchFamily="34" charset="0"/>
              <a:ea typeface="Tahoma" panose="020B0604030504040204" pitchFamily="34" charset="0"/>
              <a:cs typeface="Tahoma" panose="020B0604030504040204" pitchFamily="34" charset="0"/>
            </a:endParaRPr>
          </a:p>
          <a:p>
            <a:pPr>
              <a:spcAft>
                <a:spcPts val="360"/>
              </a:spcAft>
            </a:pPr>
            <a:r>
              <a:rPr lang="fr-FR" sz="1300" b="1" dirty="0">
                <a:latin typeface="Tahoma" panose="020B0604030504040204" pitchFamily="34" charset="0"/>
                <a:ea typeface="Tahoma" panose="020B0604030504040204" pitchFamily="34" charset="0"/>
                <a:cs typeface="Tahoma" panose="020B0604030504040204" pitchFamily="34" charset="0"/>
              </a:rPr>
              <a:t>Collaborateurs</a:t>
            </a:r>
            <a:endParaRPr lang="fr-CA" sz="1300" b="1" dirty="0">
              <a:latin typeface="Tahoma" panose="020B0604030504040204" pitchFamily="34" charset="0"/>
              <a:ea typeface="Tahoma" panose="020B0604030504040204" pitchFamily="34" charset="0"/>
              <a:cs typeface="Tahoma" panose="020B0604030504040204" pitchFamily="34" charset="0"/>
            </a:endParaRPr>
          </a:p>
          <a:p>
            <a:pPr lvl="0"/>
            <a:r>
              <a:rPr lang="fr-FR" sz="1300" cap="small" dirty="0">
                <a:latin typeface="Tahoma" panose="020B0604030504040204" pitchFamily="34" charset="0"/>
                <a:ea typeface="Tahoma" panose="020B0604030504040204" pitchFamily="34" charset="0"/>
                <a:cs typeface="Tahoma" panose="020B0604030504040204" pitchFamily="34" charset="0"/>
              </a:rPr>
              <a:t>Vanessa Fournier</a:t>
            </a:r>
            <a:r>
              <a:rPr lang="fr-FR" sz="1300" dirty="0">
                <a:latin typeface="Tahoma" panose="020B0604030504040204" pitchFamily="34" charset="0"/>
                <a:ea typeface="Tahoma" panose="020B0604030504040204" pitchFamily="34" charset="0"/>
                <a:cs typeface="Tahoma" panose="020B0604030504040204" pitchFamily="34" charset="0"/>
              </a:rPr>
              <a:t>			CJQ-IU</a:t>
            </a:r>
            <a:endParaRPr lang="fr-CA" sz="1300" dirty="0">
              <a:latin typeface="Tahoma" panose="020B0604030504040204" pitchFamily="34" charset="0"/>
              <a:ea typeface="Tahoma" panose="020B0604030504040204" pitchFamily="34" charset="0"/>
              <a:cs typeface="Tahoma" panose="020B0604030504040204" pitchFamily="34" charset="0"/>
            </a:endParaRPr>
          </a:p>
          <a:p>
            <a:pPr lvl="0"/>
            <a:r>
              <a:rPr lang="fr-FR" sz="1300" cap="small" dirty="0">
                <a:latin typeface="Tahoma" panose="020B0604030504040204" pitchFamily="34" charset="0"/>
                <a:ea typeface="Tahoma" panose="020B0604030504040204" pitchFamily="34" charset="0"/>
                <a:cs typeface="Tahoma" panose="020B0604030504040204" pitchFamily="34" charset="0"/>
              </a:rPr>
              <a:t>Anne-Louise Brassard</a:t>
            </a:r>
            <a:r>
              <a:rPr lang="fr-FR" sz="1300" dirty="0">
                <a:latin typeface="Tahoma" panose="020B0604030504040204" pitchFamily="34" charset="0"/>
                <a:ea typeface="Tahoma" panose="020B0604030504040204" pitchFamily="34" charset="0"/>
                <a:cs typeface="Tahoma" panose="020B0604030504040204" pitchFamily="34" charset="0"/>
              </a:rPr>
              <a:t>		CJQ-IU</a:t>
            </a:r>
            <a:endParaRPr lang="fr-CA" sz="1300" dirty="0">
              <a:latin typeface="Tahoma" panose="020B0604030504040204" pitchFamily="34" charset="0"/>
              <a:ea typeface="Tahoma" panose="020B0604030504040204" pitchFamily="34" charset="0"/>
              <a:cs typeface="Tahoma" panose="020B0604030504040204" pitchFamily="34" charset="0"/>
            </a:endParaRPr>
          </a:p>
          <a:p>
            <a:pPr lvl="0"/>
            <a:r>
              <a:rPr lang="fr-FR" sz="1300" cap="small" dirty="0">
                <a:latin typeface="Tahoma" panose="020B0604030504040204" pitchFamily="34" charset="0"/>
                <a:ea typeface="Tahoma" panose="020B0604030504040204" pitchFamily="34" charset="0"/>
                <a:cs typeface="Tahoma" panose="020B0604030504040204" pitchFamily="34" charset="0"/>
              </a:rPr>
              <a:t>Caroline Dubois</a:t>
            </a:r>
            <a:r>
              <a:rPr lang="fr-FR" sz="1300" dirty="0">
                <a:latin typeface="Tahoma" panose="020B0604030504040204" pitchFamily="34" charset="0"/>
                <a:ea typeface="Tahoma" panose="020B0604030504040204" pitchFamily="34" charset="0"/>
                <a:cs typeface="Tahoma" panose="020B0604030504040204" pitchFamily="34" charset="0"/>
              </a:rPr>
              <a:t>			CJQ-IU</a:t>
            </a:r>
            <a:endParaRPr lang="fr-CA" sz="1300" dirty="0">
              <a:latin typeface="Tahoma" panose="020B0604030504040204" pitchFamily="34" charset="0"/>
              <a:ea typeface="Tahoma" panose="020B0604030504040204" pitchFamily="34" charset="0"/>
              <a:cs typeface="Tahoma" panose="020B0604030504040204" pitchFamily="34" charset="0"/>
            </a:endParaRPr>
          </a:p>
        </p:txBody>
      </p:sp>
      <p:pic>
        <p:nvPicPr>
          <p:cNvPr id="8" name="Picture 2" descr="http://intranet.cj03.ssss.gouv.qc.ca/Publications/Organisation/Logo%20CIUSSS-CN_couleur.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56" y="104274"/>
            <a:ext cx="3026435" cy="12092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59762" y="245208"/>
            <a:ext cx="2280507" cy="818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118539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custDataLst>
              <p:tags r:id="rId1"/>
            </p:custDataLst>
          </p:nvPr>
        </p:nvSpPr>
        <p:spPr bwMode="auto">
          <a:xfrm>
            <a:off x="3632517" y="5303927"/>
            <a:ext cx="1222393" cy="585370"/>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Vulnérabilités </a:t>
            </a:r>
          </a:p>
          <a:p>
            <a:pPr algn="ctr"/>
            <a:r>
              <a:rPr lang="fr-CA" sz="1000" b="1" spc="-29" dirty="0">
                <a:solidFill>
                  <a:schemeClr val="bg1"/>
                </a:solidFill>
                <a:latin typeface="Tahoma" charset="0"/>
              </a:rPr>
              <a:t>du ou des parents</a:t>
            </a:r>
          </a:p>
          <a:p>
            <a:pPr algn="ctr"/>
            <a:r>
              <a:rPr lang="fr-CA" sz="1000" b="1" dirty="0">
                <a:solidFill>
                  <a:schemeClr val="bg1"/>
                </a:solidFill>
                <a:latin typeface="Tahoma" charset="0"/>
              </a:rPr>
              <a:t>abuseurs</a:t>
            </a:r>
          </a:p>
        </p:txBody>
      </p:sp>
      <p:sp>
        <p:nvSpPr>
          <p:cNvPr id="3" name="Rectangle 23"/>
          <p:cNvSpPr>
            <a:spLocks noChangeArrowheads="1"/>
          </p:cNvSpPr>
          <p:nvPr>
            <p:custDataLst>
              <p:tags r:id="rId2"/>
            </p:custDataLst>
          </p:nvPr>
        </p:nvSpPr>
        <p:spPr bwMode="auto">
          <a:xfrm>
            <a:off x="7662112" y="5309848"/>
            <a:ext cx="2060004" cy="575775"/>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Biais dans le traitement </a:t>
            </a:r>
          </a:p>
          <a:p>
            <a:pPr algn="ctr"/>
            <a:r>
              <a:rPr lang="fr-CA" sz="1000" b="1" dirty="0">
                <a:solidFill>
                  <a:schemeClr val="bg1"/>
                </a:solidFill>
                <a:latin typeface="Tahoma" charset="0"/>
              </a:rPr>
              <a:t>de l’information</a:t>
            </a:r>
          </a:p>
          <a:p>
            <a:pPr algn="ctr"/>
            <a:r>
              <a:rPr lang="fr-CA" sz="1000" b="1" dirty="0">
                <a:solidFill>
                  <a:schemeClr val="bg1"/>
                </a:solidFill>
                <a:latin typeface="Tahoma" charset="0"/>
              </a:rPr>
              <a:t>par les parents</a:t>
            </a:r>
          </a:p>
        </p:txBody>
      </p:sp>
      <p:sp>
        <p:nvSpPr>
          <p:cNvPr id="4" name="Rectangle 23"/>
          <p:cNvSpPr>
            <a:spLocks noChangeArrowheads="1"/>
          </p:cNvSpPr>
          <p:nvPr>
            <p:custDataLst>
              <p:tags r:id="rId3"/>
            </p:custDataLst>
          </p:nvPr>
        </p:nvSpPr>
        <p:spPr bwMode="auto">
          <a:xfrm>
            <a:off x="10681199" y="5682342"/>
            <a:ext cx="1554890" cy="795090"/>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spc="-30" dirty="0">
                <a:solidFill>
                  <a:schemeClr val="bg1"/>
                </a:solidFill>
                <a:latin typeface="Tahoma" charset="0"/>
              </a:rPr>
              <a:t>Pratiques disciplinaires </a:t>
            </a:r>
          </a:p>
          <a:p>
            <a:pPr algn="ctr"/>
            <a:r>
              <a:rPr lang="fr-CA" sz="1000" b="1" dirty="0">
                <a:solidFill>
                  <a:schemeClr val="bg1"/>
                </a:solidFill>
                <a:latin typeface="Tahoma" charset="0"/>
              </a:rPr>
              <a:t>lacunaires afin de</a:t>
            </a:r>
          </a:p>
          <a:p>
            <a:pPr algn="ctr"/>
            <a:r>
              <a:rPr lang="fr-CA" sz="1000" b="1" dirty="0">
                <a:solidFill>
                  <a:schemeClr val="bg1"/>
                </a:solidFill>
                <a:latin typeface="Tahoma" charset="0"/>
              </a:rPr>
              <a:t>contrôler les </a:t>
            </a:r>
          </a:p>
          <a:p>
            <a:pPr algn="ctr"/>
            <a:r>
              <a:rPr lang="fr-CA" sz="1000" b="1" dirty="0">
                <a:solidFill>
                  <a:schemeClr val="bg1"/>
                </a:solidFill>
                <a:latin typeface="Tahoma" charset="0"/>
              </a:rPr>
              <a:t>comportements </a:t>
            </a:r>
          </a:p>
          <a:p>
            <a:pPr algn="ctr"/>
            <a:r>
              <a:rPr lang="fr-CA" sz="1000" b="1" dirty="0">
                <a:solidFill>
                  <a:schemeClr val="bg1"/>
                </a:solidFill>
                <a:latin typeface="Tahoma" charset="0"/>
              </a:rPr>
              <a:t>de l’enfant</a:t>
            </a:r>
          </a:p>
        </p:txBody>
      </p:sp>
      <p:sp>
        <p:nvSpPr>
          <p:cNvPr id="5" name="Rectangle 4"/>
          <p:cNvSpPr/>
          <p:nvPr>
            <p:custDataLst>
              <p:tags r:id="rId4"/>
            </p:custDataLst>
          </p:nvPr>
        </p:nvSpPr>
        <p:spPr>
          <a:xfrm>
            <a:off x="14086638" y="5081901"/>
            <a:ext cx="1259179" cy="98395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r>
              <a:rPr lang="fr-FR" sz="1100" b="1" dirty="0">
                <a:latin typeface="Tahoma" panose="020B0604030504040204" pitchFamily="34" charset="0"/>
                <a:ea typeface="Tahoma" panose="020B0604030504040204" pitchFamily="34" charset="0"/>
                <a:cs typeface="Tahoma" panose="020B0604030504040204" pitchFamily="34" charset="0"/>
              </a:rPr>
              <a:t>Abus </a:t>
            </a:r>
          </a:p>
          <a:p>
            <a:pPr algn="ctr"/>
            <a:r>
              <a:rPr lang="fr-FR" sz="1100" b="1" dirty="0" smtClean="0">
                <a:latin typeface="Tahoma" panose="020B0604030504040204" pitchFamily="34" charset="0"/>
                <a:ea typeface="Tahoma" panose="020B0604030504040204" pitchFamily="34" charset="0"/>
                <a:cs typeface="Tahoma" panose="020B0604030504040204" pitchFamily="34" charset="0"/>
              </a:rPr>
              <a:t>Physique: contenir les conduites de l’enfant</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cxnSp>
        <p:nvCxnSpPr>
          <p:cNvPr id="6" name="Connecteur droit avec flèche 5"/>
          <p:cNvCxnSpPr>
            <a:stCxn id="2" idx="3"/>
            <a:endCxn id="3" idx="1"/>
          </p:cNvCxnSpPr>
          <p:nvPr>
            <p:custDataLst>
              <p:tags r:id="rId5"/>
            </p:custDataLst>
          </p:nvPr>
        </p:nvCxnSpPr>
        <p:spPr>
          <a:xfrm>
            <a:off x="4854907" y="5596613"/>
            <a:ext cx="2807204" cy="112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Oval 24"/>
          <p:cNvSpPr>
            <a:spLocks noChangeArrowheads="1"/>
          </p:cNvSpPr>
          <p:nvPr>
            <p:custDataLst>
              <p:tags r:id="rId6"/>
            </p:custDataLst>
          </p:nvPr>
        </p:nvSpPr>
        <p:spPr bwMode="auto">
          <a:xfrm>
            <a:off x="7735968" y="6199422"/>
            <a:ext cx="1930985" cy="925989"/>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b="1" dirty="0">
                <a:solidFill>
                  <a:schemeClr val="bg1"/>
                </a:solidFill>
                <a:latin typeface="Tahoma" charset="0"/>
              </a:rPr>
              <a:t>Attributions</a:t>
            </a:r>
          </a:p>
          <a:p>
            <a:pPr algn="ctr"/>
            <a:r>
              <a:rPr lang="fr-CA" sz="800" b="1" dirty="0">
                <a:solidFill>
                  <a:schemeClr val="bg1"/>
                </a:solidFill>
                <a:latin typeface="Tahoma" charset="0"/>
              </a:rPr>
              <a:t>négatives concernant</a:t>
            </a:r>
          </a:p>
          <a:p>
            <a:pPr algn="ctr"/>
            <a:r>
              <a:rPr lang="fr-CA" sz="800" b="1" dirty="0">
                <a:solidFill>
                  <a:schemeClr val="bg1"/>
                </a:solidFill>
                <a:latin typeface="Tahoma" charset="0"/>
              </a:rPr>
              <a:t>les comportements </a:t>
            </a:r>
          </a:p>
          <a:p>
            <a:pPr algn="ctr"/>
            <a:r>
              <a:rPr lang="fr-CA" sz="800" b="1" dirty="0">
                <a:solidFill>
                  <a:schemeClr val="bg1"/>
                </a:solidFill>
                <a:latin typeface="Tahoma" charset="0"/>
              </a:rPr>
              <a:t>de l’enfant: utilisation </a:t>
            </a:r>
          </a:p>
          <a:p>
            <a:pPr algn="ctr"/>
            <a:r>
              <a:rPr lang="fr-CA" sz="800" b="1" dirty="0">
                <a:solidFill>
                  <a:schemeClr val="bg1"/>
                </a:solidFill>
                <a:latin typeface="Tahoma" charset="0"/>
              </a:rPr>
              <a:t>de la discipline sévère </a:t>
            </a:r>
          </a:p>
          <a:p>
            <a:pPr algn="ctr"/>
            <a:r>
              <a:rPr lang="fr-CA" sz="800" b="1" dirty="0">
                <a:solidFill>
                  <a:schemeClr val="bg1"/>
                </a:solidFill>
                <a:latin typeface="Tahoma" charset="0"/>
              </a:rPr>
              <a:t>est justifiée</a:t>
            </a:r>
          </a:p>
        </p:txBody>
      </p:sp>
      <p:sp>
        <p:nvSpPr>
          <p:cNvPr id="20" name="Oval 24"/>
          <p:cNvSpPr>
            <a:spLocks noChangeArrowheads="1"/>
          </p:cNvSpPr>
          <p:nvPr>
            <p:custDataLst>
              <p:tags r:id="rId7"/>
            </p:custDataLst>
          </p:nvPr>
        </p:nvSpPr>
        <p:spPr bwMode="auto">
          <a:xfrm>
            <a:off x="7676499" y="4202421"/>
            <a:ext cx="2033459" cy="879480"/>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b="1" dirty="0">
                <a:solidFill>
                  <a:schemeClr val="bg1"/>
                </a:solidFill>
                <a:latin typeface="Tahoma" charset="0"/>
              </a:rPr>
              <a:t>Distorsions cognitives </a:t>
            </a:r>
          </a:p>
          <a:p>
            <a:pPr algn="ctr"/>
            <a:r>
              <a:rPr lang="fr-CA" sz="800" b="1" dirty="0">
                <a:solidFill>
                  <a:schemeClr val="bg1"/>
                </a:solidFill>
                <a:latin typeface="Tahoma" charset="0"/>
              </a:rPr>
              <a:t>des parents concernant les</a:t>
            </a:r>
          </a:p>
          <a:p>
            <a:pPr algn="ctr"/>
            <a:r>
              <a:rPr lang="fr-CA" sz="800" b="1" dirty="0">
                <a:solidFill>
                  <a:schemeClr val="bg1"/>
                </a:solidFill>
                <a:latin typeface="Tahoma" charset="0"/>
              </a:rPr>
              <a:t>comportements de</a:t>
            </a:r>
          </a:p>
          <a:p>
            <a:pPr algn="ctr"/>
            <a:r>
              <a:rPr lang="fr-CA" sz="800" b="1" dirty="0">
                <a:solidFill>
                  <a:schemeClr val="bg1"/>
                </a:solidFill>
                <a:latin typeface="Tahoma" charset="0"/>
              </a:rPr>
              <a:t>l’enfant: perçoivent l’enfant </a:t>
            </a:r>
          </a:p>
          <a:p>
            <a:pPr algn="ctr"/>
            <a:r>
              <a:rPr lang="fr-CA" sz="800" b="1" dirty="0">
                <a:solidFill>
                  <a:schemeClr val="bg1"/>
                </a:solidFill>
                <a:latin typeface="Tahoma" charset="0"/>
              </a:rPr>
              <a:t>comme étant difficile</a:t>
            </a:r>
          </a:p>
        </p:txBody>
      </p:sp>
      <p:sp>
        <p:nvSpPr>
          <p:cNvPr id="49" name="Rectangle 23"/>
          <p:cNvSpPr>
            <a:spLocks noChangeArrowheads="1"/>
          </p:cNvSpPr>
          <p:nvPr>
            <p:custDataLst>
              <p:tags r:id="rId8"/>
            </p:custDataLst>
          </p:nvPr>
        </p:nvSpPr>
        <p:spPr bwMode="auto">
          <a:xfrm>
            <a:off x="10683124" y="4789217"/>
            <a:ext cx="1554888" cy="585370"/>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Qualité de la relation</a:t>
            </a:r>
          </a:p>
          <a:p>
            <a:pPr algn="ctr"/>
            <a:r>
              <a:rPr lang="fr-CA" sz="1000" b="1" dirty="0">
                <a:solidFill>
                  <a:schemeClr val="bg1"/>
                </a:solidFill>
                <a:latin typeface="Tahoma" charset="0"/>
              </a:rPr>
              <a:t>parents-jeune</a:t>
            </a:r>
          </a:p>
        </p:txBody>
      </p:sp>
      <p:sp>
        <p:nvSpPr>
          <p:cNvPr id="51" name="Oval 24"/>
          <p:cNvSpPr>
            <a:spLocks noChangeArrowheads="1"/>
          </p:cNvSpPr>
          <p:nvPr>
            <p:custDataLst>
              <p:tags r:id="rId9"/>
            </p:custDataLst>
          </p:nvPr>
        </p:nvSpPr>
        <p:spPr bwMode="auto">
          <a:xfrm>
            <a:off x="9629533" y="3389780"/>
            <a:ext cx="1215350" cy="471109"/>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Peu d’affection et</a:t>
            </a:r>
          </a:p>
          <a:p>
            <a:pPr algn="ctr"/>
            <a:r>
              <a:rPr lang="fr-CA" sz="800" dirty="0">
                <a:solidFill>
                  <a:schemeClr val="bg1"/>
                </a:solidFill>
                <a:latin typeface="Tahoma" charset="0"/>
              </a:rPr>
              <a:t>de chaleur</a:t>
            </a:r>
          </a:p>
        </p:txBody>
      </p:sp>
      <p:sp>
        <p:nvSpPr>
          <p:cNvPr id="52" name="Oval 24"/>
          <p:cNvSpPr>
            <a:spLocks noChangeArrowheads="1"/>
          </p:cNvSpPr>
          <p:nvPr>
            <p:custDataLst>
              <p:tags r:id="rId10"/>
            </p:custDataLst>
          </p:nvPr>
        </p:nvSpPr>
        <p:spPr bwMode="auto">
          <a:xfrm>
            <a:off x="10615641" y="2988354"/>
            <a:ext cx="1410409" cy="471109"/>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Peu de comportements</a:t>
            </a:r>
          </a:p>
          <a:p>
            <a:pPr algn="ctr"/>
            <a:r>
              <a:rPr lang="fr-CA" sz="800" dirty="0">
                <a:solidFill>
                  <a:schemeClr val="bg1"/>
                </a:solidFill>
                <a:latin typeface="Tahoma" charset="0"/>
              </a:rPr>
              <a:t>positifs</a:t>
            </a:r>
          </a:p>
        </p:txBody>
      </p:sp>
      <p:sp>
        <p:nvSpPr>
          <p:cNvPr id="53" name="Oval 24"/>
          <p:cNvSpPr>
            <a:spLocks noChangeArrowheads="1"/>
          </p:cNvSpPr>
          <p:nvPr>
            <p:custDataLst>
              <p:tags r:id="rId11"/>
            </p:custDataLst>
          </p:nvPr>
        </p:nvSpPr>
        <p:spPr bwMode="auto">
          <a:xfrm>
            <a:off x="11991039" y="3223909"/>
            <a:ext cx="1215350" cy="471109"/>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Peu de  satisfaction</a:t>
            </a:r>
          </a:p>
          <a:p>
            <a:pPr algn="ctr"/>
            <a:r>
              <a:rPr lang="fr-CA" sz="800" dirty="0">
                <a:solidFill>
                  <a:schemeClr val="bg1"/>
                </a:solidFill>
                <a:latin typeface="Tahoma" charset="0"/>
              </a:rPr>
              <a:t>face à l’enfant</a:t>
            </a:r>
          </a:p>
        </p:txBody>
      </p:sp>
      <p:sp>
        <p:nvSpPr>
          <p:cNvPr id="54" name="Oval 24"/>
          <p:cNvSpPr>
            <a:spLocks noChangeArrowheads="1"/>
          </p:cNvSpPr>
          <p:nvPr>
            <p:custDataLst>
              <p:tags r:id="rId12"/>
            </p:custDataLst>
          </p:nvPr>
        </p:nvSpPr>
        <p:spPr bwMode="auto">
          <a:xfrm>
            <a:off x="8870092" y="7488728"/>
            <a:ext cx="1407477" cy="487102"/>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Croire à l’utilité</a:t>
            </a:r>
          </a:p>
          <a:p>
            <a:pPr algn="ctr"/>
            <a:r>
              <a:rPr lang="fr-CA" sz="800" dirty="0">
                <a:solidFill>
                  <a:schemeClr val="bg1"/>
                </a:solidFill>
                <a:latin typeface="Tahoma" charset="0"/>
              </a:rPr>
              <a:t>de la punition physique</a:t>
            </a:r>
          </a:p>
        </p:txBody>
      </p:sp>
      <p:sp>
        <p:nvSpPr>
          <p:cNvPr id="56" name="Oval 24"/>
          <p:cNvSpPr>
            <a:spLocks noChangeArrowheads="1"/>
          </p:cNvSpPr>
          <p:nvPr>
            <p:custDataLst>
              <p:tags r:id="rId13"/>
            </p:custDataLst>
          </p:nvPr>
        </p:nvSpPr>
        <p:spPr bwMode="auto">
          <a:xfrm>
            <a:off x="13162623" y="7202804"/>
            <a:ext cx="1407477" cy="487102"/>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Style parental </a:t>
            </a:r>
          </a:p>
          <a:p>
            <a:pPr algn="ctr"/>
            <a:r>
              <a:rPr lang="fr-CA" sz="800" dirty="0">
                <a:solidFill>
                  <a:schemeClr val="bg1"/>
                </a:solidFill>
                <a:latin typeface="Tahoma" charset="0"/>
              </a:rPr>
              <a:t>autoritaire</a:t>
            </a:r>
          </a:p>
        </p:txBody>
      </p:sp>
      <p:sp>
        <p:nvSpPr>
          <p:cNvPr id="58" name="Oval 24"/>
          <p:cNvSpPr>
            <a:spLocks noChangeArrowheads="1"/>
          </p:cNvSpPr>
          <p:nvPr>
            <p:custDataLst>
              <p:tags r:id="rId14"/>
            </p:custDataLst>
          </p:nvPr>
        </p:nvSpPr>
        <p:spPr bwMode="auto">
          <a:xfrm>
            <a:off x="12578885" y="7838230"/>
            <a:ext cx="1255009" cy="487102"/>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Utilisation de</a:t>
            </a:r>
          </a:p>
          <a:p>
            <a:pPr algn="ctr"/>
            <a:r>
              <a:rPr lang="fr-CA" sz="800" dirty="0">
                <a:solidFill>
                  <a:schemeClr val="bg1"/>
                </a:solidFill>
                <a:latin typeface="Tahoma" charset="0"/>
              </a:rPr>
              <a:t>disciplines sévères</a:t>
            </a:r>
          </a:p>
        </p:txBody>
      </p:sp>
      <p:sp>
        <p:nvSpPr>
          <p:cNvPr id="59" name="Rectangle 5"/>
          <p:cNvSpPr>
            <a:spLocks noChangeArrowheads="1"/>
          </p:cNvSpPr>
          <p:nvPr>
            <p:custDataLst>
              <p:tags r:id="rId15"/>
            </p:custDataLst>
          </p:nvPr>
        </p:nvSpPr>
        <p:spPr bwMode="auto">
          <a:xfrm>
            <a:off x="136770" y="2948343"/>
            <a:ext cx="961986" cy="5154505"/>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Microsystème</a:t>
            </a:r>
          </a:p>
        </p:txBody>
      </p:sp>
      <p:cxnSp>
        <p:nvCxnSpPr>
          <p:cNvPr id="61" name="Connecteur droit avec flèche 60"/>
          <p:cNvCxnSpPr>
            <a:stCxn id="469" idx="3"/>
            <a:endCxn id="5" idx="1"/>
          </p:cNvCxnSpPr>
          <p:nvPr>
            <p:custDataLst>
              <p:tags r:id="rId16"/>
            </p:custDataLst>
          </p:nvPr>
        </p:nvCxnSpPr>
        <p:spPr>
          <a:xfrm flipV="1">
            <a:off x="12476244" y="5573878"/>
            <a:ext cx="1610394" cy="2385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1" name="Rectangle 13"/>
          <p:cNvSpPr>
            <a:spLocks noChangeArrowheads="1"/>
          </p:cNvSpPr>
          <p:nvPr>
            <p:custDataLst>
              <p:tags r:id="rId17"/>
            </p:custDataLst>
          </p:nvPr>
        </p:nvSpPr>
        <p:spPr bwMode="auto">
          <a:xfrm>
            <a:off x="6355311" y="2988354"/>
            <a:ext cx="1488922" cy="579451"/>
          </a:xfrm>
          <a:prstGeom prst="rect">
            <a:avLst/>
          </a:prstGeom>
          <a:solidFill>
            <a:srgbClr val="FFD319"/>
          </a:solidFill>
          <a:ln w="9525">
            <a:solidFill>
              <a:schemeClr val="tx1"/>
            </a:solidFill>
            <a:miter lim="800000"/>
            <a:headEnd/>
            <a:tailEnd/>
          </a:ln>
        </p:spPr>
        <p:txBody>
          <a:bodyPr wrap="none" lIns="137047" tIns="68524" rIns="137047" bIns="68524" anchor="ctr"/>
          <a:lstStyle/>
          <a:p>
            <a:pPr algn="ctr"/>
            <a:r>
              <a:rPr lang="en-US" sz="1000" dirty="0">
                <a:latin typeface="Tahoma" charset="0"/>
              </a:rPr>
              <a:t> </a:t>
            </a:r>
            <a:r>
              <a:rPr lang="en-US" sz="1000" b="1" dirty="0" err="1" smtClean="0">
                <a:latin typeface="Tahoma" charset="0"/>
              </a:rPr>
              <a:t>Vulnérabilités</a:t>
            </a:r>
            <a:endParaRPr lang="en-US" sz="1000" b="1" dirty="0" smtClean="0">
              <a:latin typeface="Tahoma" charset="0"/>
            </a:endParaRPr>
          </a:p>
          <a:p>
            <a:pPr algn="ctr"/>
            <a:r>
              <a:rPr lang="en-US" sz="1000" b="1" dirty="0" err="1" smtClean="0">
                <a:latin typeface="Tahoma" charset="0"/>
              </a:rPr>
              <a:t>personnelles</a:t>
            </a:r>
            <a:r>
              <a:rPr lang="en-US" sz="1000" b="1" dirty="0" smtClean="0">
                <a:latin typeface="Tahoma" charset="0"/>
              </a:rPr>
              <a:t> de </a:t>
            </a:r>
          </a:p>
          <a:p>
            <a:pPr algn="ctr"/>
            <a:r>
              <a:rPr lang="en-US" altLang="ja-JP" sz="1000" b="1" dirty="0" err="1" smtClean="0">
                <a:latin typeface="Tahoma" charset="0"/>
              </a:rPr>
              <a:t>l’enfant</a:t>
            </a:r>
            <a:endParaRPr lang="fr-CA" sz="1000" b="1" dirty="0">
              <a:latin typeface="Tahoma" charset="0"/>
            </a:endParaRPr>
          </a:p>
        </p:txBody>
      </p:sp>
      <p:sp>
        <p:nvSpPr>
          <p:cNvPr id="75" name="Rectangle 2"/>
          <p:cNvSpPr>
            <a:spLocks noChangeArrowheads="1"/>
          </p:cNvSpPr>
          <p:nvPr>
            <p:custDataLst>
              <p:tags r:id="rId18"/>
            </p:custDataLst>
          </p:nvPr>
        </p:nvSpPr>
        <p:spPr bwMode="auto">
          <a:xfrm>
            <a:off x="136768" y="1194746"/>
            <a:ext cx="961986" cy="1673413"/>
          </a:xfrm>
          <a:prstGeom prst="rect">
            <a:avLst/>
          </a:prstGeom>
          <a:solidFill>
            <a:srgbClr val="FFD319"/>
          </a:solidFill>
          <a:ln w="9525">
            <a:solidFill>
              <a:schemeClr val="tx1"/>
            </a:solidFill>
            <a:miter lim="800000"/>
            <a:headEnd/>
            <a:tailEnd/>
          </a:ln>
        </p:spPr>
        <p:txBody>
          <a:bodyPr wrap="none" lIns="137047" tIns="68524" rIns="137047" bIns="68524" anchor="ctr"/>
          <a:lstStyle/>
          <a:p>
            <a:pPr algn="ctr"/>
            <a:r>
              <a:rPr lang="fr-CA" sz="800" b="1" dirty="0" err="1">
                <a:latin typeface="Tahoma" panose="020B0604030504040204" pitchFamily="34" charset="0"/>
                <a:ea typeface="Tahoma" panose="020B0604030504040204" pitchFamily="34" charset="0"/>
                <a:cs typeface="Tahoma" panose="020B0604030504040204" pitchFamily="34" charset="0"/>
              </a:rPr>
              <a:t>Ontosystème</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cxnSp>
        <p:nvCxnSpPr>
          <p:cNvPr id="77" name="Connecteur droit avec flèche 76"/>
          <p:cNvCxnSpPr>
            <a:stCxn id="49" idx="0"/>
            <a:endCxn id="53" idx="3"/>
          </p:cNvCxnSpPr>
          <p:nvPr>
            <p:custDataLst>
              <p:tags r:id="rId19"/>
            </p:custDataLst>
          </p:nvPr>
        </p:nvCxnSpPr>
        <p:spPr>
          <a:xfrm flipV="1">
            <a:off x="11460571" y="3626025"/>
            <a:ext cx="708455" cy="11631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9" name="Connecteur droit avec flèche 78"/>
          <p:cNvCxnSpPr>
            <a:stCxn id="49" idx="0"/>
            <a:endCxn id="52" idx="4"/>
          </p:cNvCxnSpPr>
          <p:nvPr>
            <p:custDataLst>
              <p:tags r:id="rId20"/>
            </p:custDataLst>
          </p:nvPr>
        </p:nvCxnSpPr>
        <p:spPr>
          <a:xfrm flipH="1" flipV="1">
            <a:off x="11320845" y="3459462"/>
            <a:ext cx="139723" cy="132975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1" name="Connecteur droit avec flèche 80"/>
          <p:cNvCxnSpPr>
            <a:stCxn id="49" idx="0"/>
            <a:endCxn id="51" idx="5"/>
          </p:cNvCxnSpPr>
          <p:nvPr>
            <p:custDataLst>
              <p:tags r:id="rId21"/>
            </p:custDataLst>
          </p:nvPr>
        </p:nvCxnSpPr>
        <p:spPr>
          <a:xfrm flipH="1" flipV="1">
            <a:off x="10666901" y="3791896"/>
            <a:ext cx="793670" cy="99732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7" name="Connecteur droit avec flèche 86"/>
          <p:cNvCxnSpPr>
            <a:stCxn id="3" idx="0"/>
            <a:endCxn id="20" idx="4"/>
          </p:cNvCxnSpPr>
          <p:nvPr>
            <p:custDataLst>
              <p:tags r:id="rId22"/>
            </p:custDataLst>
          </p:nvPr>
        </p:nvCxnSpPr>
        <p:spPr>
          <a:xfrm flipV="1">
            <a:off x="8692113" y="5081903"/>
            <a:ext cx="1114" cy="227945"/>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Connecteur droit avec flèche 90"/>
          <p:cNvCxnSpPr>
            <a:stCxn id="3" idx="2"/>
            <a:endCxn id="19" idx="0"/>
          </p:cNvCxnSpPr>
          <p:nvPr>
            <p:custDataLst>
              <p:tags r:id="rId23"/>
            </p:custDataLst>
          </p:nvPr>
        </p:nvCxnSpPr>
        <p:spPr>
          <a:xfrm>
            <a:off x="8692115" y="5885621"/>
            <a:ext cx="9346" cy="313800"/>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7" name="Connecteur droit avec flèche 116"/>
          <p:cNvCxnSpPr>
            <a:stCxn id="4" idx="2"/>
            <a:endCxn id="56" idx="1"/>
          </p:cNvCxnSpPr>
          <p:nvPr>
            <p:custDataLst>
              <p:tags r:id="rId24"/>
            </p:custDataLst>
          </p:nvPr>
        </p:nvCxnSpPr>
        <p:spPr>
          <a:xfrm>
            <a:off x="11458645" y="6477432"/>
            <a:ext cx="1910098" cy="796706"/>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2" name="Connecteur droit avec flèche 121"/>
          <p:cNvCxnSpPr>
            <a:stCxn id="4" idx="2"/>
            <a:endCxn id="54" idx="7"/>
          </p:cNvCxnSpPr>
          <p:nvPr>
            <p:custDataLst>
              <p:tags r:id="rId25"/>
            </p:custDataLst>
          </p:nvPr>
        </p:nvCxnSpPr>
        <p:spPr>
          <a:xfrm flipH="1">
            <a:off x="10071449" y="6477432"/>
            <a:ext cx="1387196" cy="1082630"/>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4" name="Connecteur droit avec flèche 123"/>
          <p:cNvCxnSpPr>
            <a:stCxn id="4" idx="2"/>
            <a:endCxn id="58" idx="0"/>
          </p:cNvCxnSpPr>
          <p:nvPr>
            <p:custDataLst>
              <p:tags r:id="rId26"/>
            </p:custDataLst>
          </p:nvPr>
        </p:nvCxnSpPr>
        <p:spPr>
          <a:xfrm>
            <a:off x="11458645" y="6477432"/>
            <a:ext cx="1747745" cy="1360798"/>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8" name="Oval 14"/>
          <p:cNvSpPr>
            <a:spLocks noChangeArrowheads="1"/>
          </p:cNvSpPr>
          <p:nvPr>
            <p:custDataLst>
              <p:tags r:id="rId27"/>
            </p:custDataLst>
          </p:nvPr>
        </p:nvSpPr>
        <p:spPr bwMode="auto">
          <a:xfrm>
            <a:off x="4756352" y="2353233"/>
            <a:ext cx="909048" cy="415963"/>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Prématurité</a:t>
            </a:r>
          </a:p>
        </p:txBody>
      </p:sp>
      <p:sp>
        <p:nvSpPr>
          <p:cNvPr id="149" name="Oval 14"/>
          <p:cNvSpPr>
            <a:spLocks noChangeArrowheads="1"/>
          </p:cNvSpPr>
          <p:nvPr>
            <p:custDataLst>
              <p:tags r:id="rId28"/>
            </p:custDataLst>
          </p:nvPr>
        </p:nvSpPr>
        <p:spPr bwMode="auto">
          <a:xfrm>
            <a:off x="8036573" y="1483982"/>
            <a:ext cx="1386606" cy="498201"/>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Comportements </a:t>
            </a:r>
          </a:p>
          <a:p>
            <a:pPr algn="ctr"/>
            <a:r>
              <a:rPr lang="fr-CA" sz="800" dirty="0">
                <a:latin typeface="Tahoma" charset="0"/>
              </a:rPr>
              <a:t>perturbateurs</a:t>
            </a:r>
          </a:p>
        </p:txBody>
      </p:sp>
      <p:sp>
        <p:nvSpPr>
          <p:cNvPr id="150" name="Oval 14"/>
          <p:cNvSpPr>
            <a:spLocks noChangeArrowheads="1"/>
          </p:cNvSpPr>
          <p:nvPr>
            <p:custDataLst>
              <p:tags r:id="rId29"/>
            </p:custDataLst>
          </p:nvPr>
        </p:nvSpPr>
        <p:spPr bwMode="auto">
          <a:xfrm>
            <a:off x="8546084" y="2104132"/>
            <a:ext cx="1483468" cy="498201"/>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Comportements agressifs, </a:t>
            </a:r>
          </a:p>
          <a:p>
            <a:pPr algn="ctr"/>
            <a:r>
              <a:rPr lang="fr-CA" sz="800" dirty="0">
                <a:latin typeface="Tahoma" charset="0"/>
              </a:rPr>
              <a:t>difficultés relationnelles</a:t>
            </a:r>
          </a:p>
        </p:txBody>
      </p:sp>
      <p:sp>
        <p:nvSpPr>
          <p:cNvPr id="151" name="Oval 14"/>
          <p:cNvSpPr>
            <a:spLocks noChangeArrowheads="1"/>
          </p:cNvSpPr>
          <p:nvPr>
            <p:custDataLst>
              <p:tags r:id="rId30"/>
            </p:custDataLst>
          </p:nvPr>
        </p:nvSpPr>
        <p:spPr bwMode="auto">
          <a:xfrm>
            <a:off x="7099771" y="1097977"/>
            <a:ext cx="1232410" cy="481974"/>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Problèmes de </a:t>
            </a:r>
          </a:p>
          <a:p>
            <a:pPr algn="ctr"/>
            <a:r>
              <a:rPr lang="fr-CA" sz="800" dirty="0">
                <a:latin typeface="Tahoma" charset="0"/>
              </a:rPr>
              <a:t>santé mentale</a:t>
            </a:r>
          </a:p>
        </p:txBody>
      </p:sp>
      <p:sp>
        <p:nvSpPr>
          <p:cNvPr id="152" name="Oval 14"/>
          <p:cNvSpPr>
            <a:spLocks noChangeArrowheads="1"/>
          </p:cNvSpPr>
          <p:nvPr>
            <p:custDataLst>
              <p:tags r:id="rId31"/>
            </p:custDataLst>
          </p:nvPr>
        </p:nvSpPr>
        <p:spPr bwMode="auto">
          <a:xfrm>
            <a:off x="4460255" y="1618495"/>
            <a:ext cx="1748632" cy="581452"/>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Problème de santé</a:t>
            </a:r>
          </a:p>
          <a:p>
            <a:pPr algn="ctr"/>
            <a:r>
              <a:rPr lang="fr-CA" sz="800" dirty="0">
                <a:latin typeface="Tahoma" charset="0"/>
              </a:rPr>
              <a:t>(invalidité physique ou</a:t>
            </a:r>
          </a:p>
          <a:p>
            <a:pPr algn="ctr"/>
            <a:r>
              <a:rPr lang="fr-CA" sz="800" dirty="0">
                <a:latin typeface="Tahoma" charset="0"/>
              </a:rPr>
              <a:t>intellectuelle ou maladie </a:t>
            </a:r>
          </a:p>
          <a:p>
            <a:pPr algn="ctr"/>
            <a:r>
              <a:rPr lang="fr-CA" sz="800" dirty="0">
                <a:latin typeface="Tahoma" charset="0"/>
              </a:rPr>
              <a:t>chronique)</a:t>
            </a:r>
          </a:p>
        </p:txBody>
      </p:sp>
      <p:sp>
        <p:nvSpPr>
          <p:cNvPr id="153" name="Oval 14"/>
          <p:cNvSpPr>
            <a:spLocks noChangeArrowheads="1"/>
          </p:cNvSpPr>
          <p:nvPr>
            <p:custDataLst>
              <p:tags r:id="rId32"/>
            </p:custDataLst>
          </p:nvPr>
        </p:nvSpPr>
        <p:spPr bwMode="auto">
          <a:xfrm>
            <a:off x="5591234" y="1097977"/>
            <a:ext cx="1380141" cy="506515"/>
          </a:xfrm>
          <a:prstGeom prst="ellipse">
            <a:avLst/>
          </a:prstGeom>
          <a:solidFill>
            <a:srgbClr val="FFD319"/>
          </a:solidFill>
          <a:ln w="9525">
            <a:solidFill>
              <a:schemeClr val="tx1"/>
            </a:solidFill>
            <a:round/>
            <a:headEnd/>
            <a:tailEnd/>
          </a:ln>
        </p:spPr>
        <p:txBody>
          <a:bodyPr wrap="none" lIns="137047" tIns="68524" rIns="137047" bIns="68524" anchor="ctr"/>
          <a:lstStyle/>
          <a:p>
            <a:pPr algn="ctr"/>
            <a:r>
              <a:rPr lang="fr-CA" sz="800" dirty="0">
                <a:latin typeface="Tahoma" charset="0"/>
              </a:rPr>
              <a:t>Problèmes</a:t>
            </a:r>
          </a:p>
          <a:p>
            <a:pPr algn="ctr"/>
            <a:r>
              <a:rPr lang="fr-CA" sz="800" dirty="0">
                <a:latin typeface="Tahoma" charset="0"/>
              </a:rPr>
              <a:t>Psychologiques </a:t>
            </a:r>
          </a:p>
          <a:p>
            <a:pPr algn="ctr"/>
            <a:r>
              <a:rPr lang="fr-CA" sz="800" dirty="0">
                <a:latin typeface="Tahoma" charset="0"/>
              </a:rPr>
              <a:t>(dyslexie, TDA)</a:t>
            </a:r>
          </a:p>
        </p:txBody>
      </p:sp>
      <p:cxnSp>
        <p:nvCxnSpPr>
          <p:cNvPr id="155" name="Connecteur droit avec flèche 154"/>
          <p:cNvCxnSpPr>
            <a:stCxn id="71" idx="0"/>
            <a:endCxn id="152" idx="5"/>
          </p:cNvCxnSpPr>
          <p:nvPr>
            <p:custDataLst>
              <p:tags r:id="rId33"/>
            </p:custDataLst>
          </p:nvPr>
        </p:nvCxnSpPr>
        <p:spPr>
          <a:xfrm flipH="1" flipV="1">
            <a:off x="5952809" y="2114796"/>
            <a:ext cx="1146965" cy="87355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57" name="Connecteur droit avec flèche 156"/>
          <p:cNvCxnSpPr>
            <a:stCxn id="71" idx="0"/>
            <a:endCxn id="148" idx="6"/>
          </p:cNvCxnSpPr>
          <p:nvPr>
            <p:custDataLst>
              <p:tags r:id="rId34"/>
            </p:custDataLst>
          </p:nvPr>
        </p:nvCxnSpPr>
        <p:spPr>
          <a:xfrm flipH="1" flipV="1">
            <a:off x="5665401" y="2561214"/>
            <a:ext cx="1434373" cy="427138"/>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59" name="Connecteur droit avec flèche 158"/>
          <p:cNvCxnSpPr>
            <a:stCxn id="71" idx="0"/>
            <a:endCxn id="149" idx="3"/>
          </p:cNvCxnSpPr>
          <p:nvPr>
            <p:custDataLst>
              <p:tags r:id="rId35"/>
            </p:custDataLst>
          </p:nvPr>
        </p:nvCxnSpPr>
        <p:spPr>
          <a:xfrm flipV="1">
            <a:off x="7099773" y="1909222"/>
            <a:ext cx="1139867" cy="1079131"/>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61" name="Connecteur droit avec flèche 160"/>
          <p:cNvCxnSpPr>
            <a:stCxn id="71" idx="0"/>
            <a:endCxn id="150" idx="2"/>
          </p:cNvCxnSpPr>
          <p:nvPr>
            <p:custDataLst>
              <p:tags r:id="rId36"/>
            </p:custDataLst>
          </p:nvPr>
        </p:nvCxnSpPr>
        <p:spPr>
          <a:xfrm flipV="1">
            <a:off x="7099772" y="2353233"/>
            <a:ext cx="1446311" cy="63512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3" name="Connecteur droit avec flèche 162"/>
          <p:cNvCxnSpPr>
            <a:stCxn id="71" idx="0"/>
            <a:endCxn id="151" idx="4"/>
          </p:cNvCxnSpPr>
          <p:nvPr>
            <p:custDataLst>
              <p:tags r:id="rId37"/>
            </p:custDataLst>
          </p:nvPr>
        </p:nvCxnSpPr>
        <p:spPr>
          <a:xfrm flipV="1">
            <a:off x="7099772" y="1579950"/>
            <a:ext cx="616205" cy="1408402"/>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5" name="Connecteur droit avec flèche 164"/>
          <p:cNvCxnSpPr>
            <a:stCxn id="71" idx="0"/>
            <a:endCxn id="153" idx="5"/>
          </p:cNvCxnSpPr>
          <p:nvPr>
            <p:custDataLst>
              <p:tags r:id="rId38"/>
            </p:custDataLst>
          </p:nvPr>
        </p:nvCxnSpPr>
        <p:spPr>
          <a:xfrm flipH="1" flipV="1">
            <a:off x="6769257" y="1530315"/>
            <a:ext cx="330514" cy="1458038"/>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7" name="Oval 24"/>
          <p:cNvSpPr>
            <a:spLocks noChangeArrowheads="1"/>
          </p:cNvSpPr>
          <p:nvPr>
            <p:custDataLst>
              <p:tags r:id="rId39"/>
            </p:custDataLst>
          </p:nvPr>
        </p:nvSpPr>
        <p:spPr bwMode="auto">
          <a:xfrm>
            <a:off x="1157044" y="6807286"/>
            <a:ext cx="1496420" cy="503257"/>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Affects négatifs </a:t>
            </a:r>
          </a:p>
          <a:p>
            <a:pPr algn="ctr"/>
            <a:r>
              <a:rPr lang="fr-CA" sz="800" dirty="0">
                <a:solidFill>
                  <a:schemeClr val="bg1"/>
                </a:solidFill>
                <a:latin typeface="Tahoma" charset="0"/>
              </a:rPr>
              <a:t>(colère, agressivité, </a:t>
            </a:r>
          </a:p>
          <a:p>
            <a:pPr algn="ctr"/>
            <a:r>
              <a:rPr lang="fr-CA" sz="800" dirty="0">
                <a:solidFill>
                  <a:schemeClr val="bg1"/>
                </a:solidFill>
                <a:latin typeface="Tahoma" charset="0"/>
              </a:rPr>
              <a:t>hostilité)</a:t>
            </a:r>
          </a:p>
        </p:txBody>
      </p:sp>
      <p:sp>
        <p:nvSpPr>
          <p:cNvPr id="218" name="Oval 24"/>
          <p:cNvSpPr>
            <a:spLocks noChangeArrowheads="1"/>
          </p:cNvSpPr>
          <p:nvPr>
            <p:custDataLst>
              <p:tags r:id="rId40"/>
            </p:custDataLst>
          </p:nvPr>
        </p:nvSpPr>
        <p:spPr bwMode="auto">
          <a:xfrm>
            <a:off x="1157045" y="4168519"/>
            <a:ext cx="1784343" cy="645095"/>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spc="-30" dirty="0">
                <a:solidFill>
                  <a:schemeClr val="bg1"/>
                </a:solidFill>
                <a:latin typeface="Tahoma" charset="0"/>
              </a:rPr>
              <a:t>Problèmes de santé mentale </a:t>
            </a:r>
          </a:p>
          <a:p>
            <a:pPr algn="ctr"/>
            <a:r>
              <a:rPr lang="fr-CA" sz="800" spc="-13" dirty="0">
                <a:solidFill>
                  <a:schemeClr val="bg1"/>
                </a:solidFill>
                <a:latin typeface="Tahoma" charset="0"/>
              </a:rPr>
              <a:t>(stress, dépression, anxiété, </a:t>
            </a:r>
          </a:p>
          <a:p>
            <a:pPr algn="ctr"/>
            <a:r>
              <a:rPr lang="fr-CA" sz="800" spc="-13" dirty="0">
                <a:solidFill>
                  <a:schemeClr val="bg1"/>
                </a:solidFill>
                <a:latin typeface="Tahoma" charset="0"/>
              </a:rPr>
              <a:t>stress post-traumatique)</a:t>
            </a:r>
          </a:p>
        </p:txBody>
      </p:sp>
      <p:sp>
        <p:nvSpPr>
          <p:cNvPr id="219" name="Oval 24"/>
          <p:cNvSpPr>
            <a:spLocks noChangeArrowheads="1"/>
          </p:cNvSpPr>
          <p:nvPr>
            <p:custDataLst>
              <p:tags r:id="rId41"/>
            </p:custDataLst>
          </p:nvPr>
        </p:nvSpPr>
        <p:spPr bwMode="auto">
          <a:xfrm>
            <a:off x="1189168" y="6199421"/>
            <a:ext cx="1311362" cy="428293"/>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Abus de substances</a:t>
            </a:r>
          </a:p>
          <a:p>
            <a:pPr algn="ctr"/>
            <a:r>
              <a:rPr lang="fr-CA" sz="800" dirty="0">
                <a:solidFill>
                  <a:schemeClr val="bg1"/>
                </a:solidFill>
                <a:latin typeface="Tahoma" charset="0"/>
              </a:rPr>
              <a:t>ou d’alcool</a:t>
            </a:r>
          </a:p>
        </p:txBody>
      </p:sp>
      <p:sp>
        <p:nvSpPr>
          <p:cNvPr id="220" name="Oval 24"/>
          <p:cNvSpPr>
            <a:spLocks noChangeArrowheads="1"/>
          </p:cNvSpPr>
          <p:nvPr>
            <p:custDataLst>
              <p:tags r:id="rId42"/>
            </p:custDataLst>
          </p:nvPr>
        </p:nvSpPr>
        <p:spPr bwMode="auto">
          <a:xfrm>
            <a:off x="1200475" y="5557516"/>
            <a:ext cx="1232159" cy="515157"/>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Sentiment</a:t>
            </a:r>
          </a:p>
          <a:p>
            <a:pPr algn="ctr"/>
            <a:r>
              <a:rPr lang="fr-CA" sz="800" dirty="0">
                <a:solidFill>
                  <a:schemeClr val="bg1"/>
                </a:solidFill>
                <a:latin typeface="Tahoma" charset="0"/>
              </a:rPr>
              <a:t>d’incompétence et</a:t>
            </a:r>
          </a:p>
          <a:p>
            <a:pPr algn="ctr"/>
            <a:r>
              <a:rPr lang="fr-CA" sz="800" dirty="0">
                <a:solidFill>
                  <a:schemeClr val="bg1"/>
                </a:solidFill>
                <a:latin typeface="Tahoma" charset="0"/>
              </a:rPr>
              <a:t>d’impuissance</a:t>
            </a:r>
          </a:p>
        </p:txBody>
      </p:sp>
      <p:sp>
        <p:nvSpPr>
          <p:cNvPr id="222" name="Oval 24"/>
          <p:cNvSpPr>
            <a:spLocks noChangeArrowheads="1"/>
          </p:cNvSpPr>
          <p:nvPr>
            <p:custDataLst>
              <p:tags r:id="rId43"/>
            </p:custDataLst>
          </p:nvPr>
        </p:nvSpPr>
        <p:spPr bwMode="auto">
          <a:xfrm>
            <a:off x="1223656" y="4962965"/>
            <a:ext cx="1130917" cy="428293"/>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Faible estime</a:t>
            </a:r>
          </a:p>
          <a:p>
            <a:pPr algn="ctr"/>
            <a:r>
              <a:rPr lang="fr-CA" sz="800" dirty="0">
                <a:solidFill>
                  <a:schemeClr val="bg1"/>
                </a:solidFill>
                <a:latin typeface="Tahoma" charset="0"/>
              </a:rPr>
              <a:t>de soi</a:t>
            </a:r>
          </a:p>
        </p:txBody>
      </p:sp>
      <p:sp>
        <p:nvSpPr>
          <p:cNvPr id="224" name="Oval 39"/>
          <p:cNvSpPr>
            <a:spLocks noChangeArrowheads="1"/>
          </p:cNvSpPr>
          <p:nvPr>
            <p:custDataLst>
              <p:tags r:id="rId44"/>
            </p:custDataLst>
          </p:nvPr>
        </p:nvSpPr>
        <p:spPr bwMode="auto">
          <a:xfrm>
            <a:off x="1785960" y="3293169"/>
            <a:ext cx="960405" cy="411331"/>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 Jeune âge du ou </a:t>
            </a:r>
          </a:p>
          <a:p>
            <a:pPr algn="ctr"/>
            <a:r>
              <a:rPr lang="fr-CA" sz="800" dirty="0">
                <a:solidFill>
                  <a:schemeClr val="bg1"/>
                </a:solidFill>
                <a:latin typeface="Tahoma" charset="0"/>
              </a:rPr>
              <a:t>des parents</a:t>
            </a:r>
          </a:p>
        </p:txBody>
      </p:sp>
      <p:sp>
        <p:nvSpPr>
          <p:cNvPr id="319" name="Rectangle 48"/>
          <p:cNvSpPr>
            <a:spLocks noChangeArrowheads="1"/>
          </p:cNvSpPr>
          <p:nvPr>
            <p:custDataLst>
              <p:tags r:id="rId45"/>
            </p:custDataLst>
          </p:nvPr>
        </p:nvSpPr>
        <p:spPr bwMode="auto">
          <a:xfrm>
            <a:off x="6220876" y="9261947"/>
            <a:ext cx="1827687" cy="617510"/>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Avoir subi la punition </a:t>
            </a:r>
          </a:p>
          <a:p>
            <a:pPr algn="ctr"/>
            <a:r>
              <a:rPr lang="fr-CA" sz="800" b="1" dirty="0">
                <a:solidFill>
                  <a:srgbClr val="000000"/>
                </a:solidFill>
                <a:latin typeface="Tahoma" charset="0"/>
              </a:rPr>
              <a:t>corporelle au cours </a:t>
            </a:r>
          </a:p>
          <a:p>
            <a:pPr algn="ctr"/>
            <a:r>
              <a:rPr lang="fr-CA" sz="800" b="1" dirty="0">
                <a:solidFill>
                  <a:srgbClr val="000000"/>
                </a:solidFill>
                <a:latin typeface="Tahoma" charset="0"/>
              </a:rPr>
              <a:t>de l’enfance</a:t>
            </a:r>
          </a:p>
        </p:txBody>
      </p:sp>
      <p:sp>
        <p:nvSpPr>
          <p:cNvPr id="320" name="Rectangle 45"/>
          <p:cNvSpPr>
            <a:spLocks noChangeArrowheads="1"/>
          </p:cNvSpPr>
          <p:nvPr>
            <p:custDataLst>
              <p:tags r:id="rId46"/>
            </p:custDataLst>
          </p:nvPr>
        </p:nvSpPr>
        <p:spPr bwMode="auto">
          <a:xfrm>
            <a:off x="4158565" y="9268978"/>
            <a:ext cx="1825785" cy="617510"/>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Exposition à la violence</a:t>
            </a:r>
          </a:p>
          <a:p>
            <a:pPr algn="ctr"/>
            <a:r>
              <a:rPr lang="fr-CA" sz="800" b="1" dirty="0">
                <a:solidFill>
                  <a:srgbClr val="000000"/>
                </a:solidFill>
                <a:latin typeface="Tahoma" charset="0"/>
              </a:rPr>
              <a:t>conjugale au cours</a:t>
            </a:r>
          </a:p>
          <a:p>
            <a:pPr algn="ctr"/>
            <a:r>
              <a:rPr lang="fr-CA" sz="800" b="1" dirty="0">
                <a:solidFill>
                  <a:srgbClr val="000000"/>
                </a:solidFill>
                <a:latin typeface="Tahoma" charset="0"/>
              </a:rPr>
              <a:t>de l’enfance </a:t>
            </a:r>
          </a:p>
        </p:txBody>
      </p:sp>
      <p:sp>
        <p:nvSpPr>
          <p:cNvPr id="321" name="Rectangle 45"/>
          <p:cNvSpPr>
            <a:spLocks noChangeArrowheads="1"/>
          </p:cNvSpPr>
          <p:nvPr>
            <p:custDataLst>
              <p:tags r:id="rId47"/>
            </p:custDataLst>
          </p:nvPr>
        </p:nvSpPr>
        <p:spPr bwMode="auto">
          <a:xfrm>
            <a:off x="1951240" y="9261947"/>
            <a:ext cx="2077096" cy="617510"/>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Expérience d’abus physique</a:t>
            </a:r>
          </a:p>
          <a:p>
            <a:pPr algn="ctr"/>
            <a:r>
              <a:rPr lang="fr-CA" sz="800" b="1" dirty="0">
                <a:solidFill>
                  <a:srgbClr val="000000"/>
                </a:solidFill>
                <a:latin typeface="Tahoma" charset="0"/>
              </a:rPr>
              <a:t> au cours de l’enfance</a:t>
            </a:r>
          </a:p>
          <a:p>
            <a:pPr algn="ctr"/>
            <a:r>
              <a:rPr lang="fr-CA" sz="800" b="1" dirty="0">
                <a:solidFill>
                  <a:srgbClr val="000000"/>
                </a:solidFill>
                <a:latin typeface="Tahoma" charset="0"/>
              </a:rPr>
              <a:t>(entre 25% et 65% des parents</a:t>
            </a:r>
          </a:p>
          <a:p>
            <a:pPr algn="ctr"/>
            <a:r>
              <a:rPr lang="fr-CA" sz="800" b="1" dirty="0">
                <a:solidFill>
                  <a:srgbClr val="000000"/>
                </a:solidFill>
                <a:latin typeface="Tahoma" charset="0"/>
              </a:rPr>
              <a:t>abuseurs)</a:t>
            </a:r>
          </a:p>
        </p:txBody>
      </p:sp>
      <p:cxnSp>
        <p:nvCxnSpPr>
          <p:cNvPr id="322" name="Connecteur droit 321"/>
          <p:cNvCxnSpPr/>
          <p:nvPr>
            <p:custDataLst>
              <p:tags r:id="rId48"/>
            </p:custDataLst>
          </p:nvPr>
        </p:nvCxnSpPr>
        <p:spPr>
          <a:xfrm>
            <a:off x="2314736" y="9112257"/>
            <a:ext cx="7259094"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3" name="Connecteur droit 322"/>
          <p:cNvCxnSpPr/>
          <p:nvPr>
            <p:custDataLst>
              <p:tags r:id="rId49"/>
            </p:custDataLst>
          </p:nvPr>
        </p:nvCxnSpPr>
        <p:spPr>
          <a:xfrm>
            <a:off x="2309326" y="9116209"/>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346" name="Connecteur droit avec flèche 345"/>
          <p:cNvCxnSpPr>
            <a:stCxn id="2" idx="1"/>
            <a:endCxn id="220" idx="6"/>
          </p:cNvCxnSpPr>
          <p:nvPr>
            <p:custDataLst>
              <p:tags r:id="rId50"/>
            </p:custDataLst>
          </p:nvPr>
        </p:nvCxnSpPr>
        <p:spPr>
          <a:xfrm flipH="1">
            <a:off x="2432633" y="5596613"/>
            <a:ext cx="1199883" cy="218483"/>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48" name="Connecteur droit avec flèche 347"/>
          <p:cNvCxnSpPr>
            <a:stCxn id="2" idx="1"/>
            <a:endCxn id="218" idx="5"/>
          </p:cNvCxnSpPr>
          <p:nvPr>
            <p:custDataLst>
              <p:tags r:id="rId51"/>
            </p:custDataLst>
          </p:nvPr>
        </p:nvCxnSpPr>
        <p:spPr>
          <a:xfrm flipH="1" flipV="1">
            <a:off x="2680076" y="4719141"/>
            <a:ext cx="952440" cy="87747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52" name="Connecteur droit avec flèche 351"/>
          <p:cNvCxnSpPr>
            <a:stCxn id="2" idx="1"/>
            <a:endCxn id="217" idx="7"/>
          </p:cNvCxnSpPr>
          <p:nvPr>
            <p:custDataLst>
              <p:tags r:id="rId52"/>
            </p:custDataLst>
          </p:nvPr>
        </p:nvCxnSpPr>
        <p:spPr>
          <a:xfrm flipH="1">
            <a:off x="2434318" y="5596612"/>
            <a:ext cx="1198198" cy="1284373"/>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54" name="Connecteur droit avec flèche 353"/>
          <p:cNvCxnSpPr>
            <a:stCxn id="2" idx="1"/>
            <a:endCxn id="222" idx="6"/>
          </p:cNvCxnSpPr>
          <p:nvPr>
            <p:custDataLst>
              <p:tags r:id="rId53"/>
            </p:custDataLst>
          </p:nvPr>
        </p:nvCxnSpPr>
        <p:spPr>
          <a:xfrm flipH="1" flipV="1">
            <a:off x="2354572" y="5177111"/>
            <a:ext cx="1277944" cy="41950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56" name="Connecteur droit avec flèche 355"/>
          <p:cNvCxnSpPr>
            <a:stCxn id="2" idx="1"/>
            <a:endCxn id="224" idx="5"/>
          </p:cNvCxnSpPr>
          <p:nvPr>
            <p:custDataLst>
              <p:tags r:id="rId54"/>
            </p:custDataLst>
          </p:nvPr>
        </p:nvCxnSpPr>
        <p:spPr>
          <a:xfrm flipH="1" flipV="1">
            <a:off x="2605716" y="3644262"/>
            <a:ext cx="1026800" cy="195235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17" name="Connecteur droit avec flèche 416"/>
          <p:cNvCxnSpPr>
            <a:endCxn id="2" idx="2"/>
          </p:cNvCxnSpPr>
          <p:nvPr>
            <p:custDataLst>
              <p:tags r:id="rId55"/>
            </p:custDataLst>
          </p:nvPr>
        </p:nvCxnSpPr>
        <p:spPr>
          <a:xfrm flipH="1" flipV="1">
            <a:off x="4243713" y="5889297"/>
            <a:ext cx="1" cy="320441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69" name="Rectangle 468"/>
          <p:cNvSpPr/>
          <p:nvPr>
            <p:custDataLst>
              <p:tags r:id="rId56"/>
            </p:custDataLst>
          </p:nvPr>
        </p:nvSpPr>
        <p:spPr>
          <a:xfrm>
            <a:off x="10615640" y="4616566"/>
            <a:ext cx="1860604" cy="196233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p>
        </p:txBody>
      </p:sp>
      <p:sp>
        <p:nvSpPr>
          <p:cNvPr id="474" name="Rectangle 3"/>
          <p:cNvSpPr>
            <a:spLocks noChangeArrowheads="1"/>
          </p:cNvSpPr>
          <p:nvPr>
            <p:custDataLst>
              <p:tags r:id="rId57"/>
            </p:custDataLst>
          </p:nvPr>
        </p:nvSpPr>
        <p:spPr bwMode="auto">
          <a:xfrm>
            <a:off x="136768" y="8407501"/>
            <a:ext cx="961986" cy="1487217"/>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du parent</a:t>
            </a:r>
          </a:p>
        </p:txBody>
      </p:sp>
      <p:cxnSp>
        <p:nvCxnSpPr>
          <p:cNvPr id="162" name="Connecteur droit avec flèche 161"/>
          <p:cNvCxnSpPr>
            <a:stCxn id="171" idx="0"/>
          </p:cNvCxnSpPr>
          <p:nvPr>
            <p:custDataLst>
              <p:tags r:id="rId58"/>
            </p:custDataLst>
          </p:nvPr>
        </p:nvCxnSpPr>
        <p:spPr>
          <a:xfrm flipV="1">
            <a:off x="7043470" y="5575759"/>
            <a:ext cx="0" cy="355024"/>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84" name="Connecteur droit avec flèche 183"/>
          <p:cNvCxnSpPr>
            <a:stCxn id="170" idx="2"/>
          </p:cNvCxnSpPr>
          <p:nvPr>
            <p:custDataLst>
              <p:tags r:id="rId59"/>
            </p:custDataLst>
          </p:nvPr>
        </p:nvCxnSpPr>
        <p:spPr>
          <a:xfrm>
            <a:off x="6131220" y="5125900"/>
            <a:ext cx="0" cy="44985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Rectangle 27"/>
          <p:cNvSpPr/>
          <p:nvPr>
            <p:custDataLst>
              <p:tags r:id="rId60"/>
            </p:custDataLst>
          </p:nvPr>
        </p:nvSpPr>
        <p:spPr>
          <a:xfrm>
            <a:off x="5032513" y="4067223"/>
            <a:ext cx="4803930" cy="3330884"/>
          </a:xfrm>
          <a:prstGeom prst="rect">
            <a:avLst/>
          </a:prstGeom>
          <a:no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ln>
                <a:solidFill>
                  <a:schemeClr val="tx1"/>
                </a:solidFill>
              </a:ln>
              <a:solidFill>
                <a:schemeClr val="bg1"/>
              </a:solidFill>
            </a:endParaRPr>
          </a:p>
        </p:txBody>
      </p:sp>
      <p:sp>
        <p:nvSpPr>
          <p:cNvPr id="166" name="Oval 24"/>
          <p:cNvSpPr>
            <a:spLocks noChangeArrowheads="1"/>
          </p:cNvSpPr>
          <p:nvPr>
            <p:custDataLst>
              <p:tags r:id="rId61"/>
            </p:custDataLst>
          </p:nvPr>
        </p:nvSpPr>
        <p:spPr bwMode="auto">
          <a:xfrm>
            <a:off x="2534107" y="2864876"/>
            <a:ext cx="1130917" cy="428293"/>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Père (67%)</a:t>
            </a:r>
          </a:p>
          <a:p>
            <a:pPr algn="ctr"/>
            <a:r>
              <a:rPr lang="fr-CA" sz="800" dirty="0">
                <a:solidFill>
                  <a:schemeClr val="bg1"/>
                </a:solidFill>
                <a:latin typeface="Tahoma" charset="0"/>
              </a:rPr>
              <a:t> ou figure paternelle</a:t>
            </a:r>
          </a:p>
        </p:txBody>
      </p:sp>
      <p:cxnSp>
        <p:nvCxnSpPr>
          <p:cNvPr id="167" name="Connecteur droit avec flèche 166"/>
          <p:cNvCxnSpPr>
            <a:stCxn id="2" idx="1"/>
            <a:endCxn id="166" idx="4"/>
          </p:cNvCxnSpPr>
          <p:nvPr>
            <p:custDataLst>
              <p:tags r:id="rId62"/>
            </p:custDataLst>
          </p:nvPr>
        </p:nvCxnSpPr>
        <p:spPr>
          <a:xfrm flipH="1" flipV="1">
            <a:off x="3099565" y="3293168"/>
            <a:ext cx="532951" cy="230344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92" name="ZoneTexte 191"/>
          <p:cNvSpPr txBox="1"/>
          <p:nvPr>
            <p:custDataLst>
              <p:tags r:id="rId63"/>
            </p:custDataLst>
          </p:nvPr>
        </p:nvSpPr>
        <p:spPr>
          <a:xfrm>
            <a:off x="1223655" y="50395"/>
            <a:ext cx="13965174" cy="793347"/>
          </a:xfrm>
          <a:prstGeom prst="rect">
            <a:avLst/>
          </a:prstGeom>
          <a:solidFill>
            <a:schemeClr val="bg1"/>
          </a:solidFill>
        </p:spPr>
        <p:txBody>
          <a:bodyPr wrap="square" lIns="54150" tIns="27074" rIns="54150" bIns="27074" rtlCol="0">
            <a:spAutoFit/>
          </a:bodyPr>
          <a:lstStyle/>
          <a:p>
            <a:pPr>
              <a:spcAft>
                <a:spcPts val="721"/>
              </a:spcAft>
            </a:pPr>
            <a:r>
              <a:rPr lang="fr-FR" sz="1600" b="1" dirty="0">
                <a:latin typeface="Tahoma" panose="020B0604030504040204" pitchFamily="34" charset="0"/>
                <a:ea typeface="Tahoma" panose="020B0604030504040204" pitchFamily="34" charset="0"/>
                <a:cs typeface="Tahoma" panose="020B0604030504040204" pitchFamily="34" charset="0"/>
              </a:rPr>
              <a:t>Étape 1: Documenter les faits concernant le parent abuseur, le jeune à risque de victimisation et le processus menant à l’abus physique: caractéristiques de l’abuseur, caractéristiques du jeune à risque, biais dans le traitement de l’information, pratiques éducatives des parents et la qualité de la relation parents-jeune.</a:t>
            </a:r>
            <a:endParaRPr lang="fr-FR" sz="1200" b="1" dirty="0">
              <a:latin typeface="Tahoma" panose="020B0604030504040204" pitchFamily="34" charset="0"/>
              <a:ea typeface="Tahoma" panose="020B0604030504040204" pitchFamily="34" charset="0"/>
              <a:cs typeface="Tahoma" panose="020B0604030504040204" pitchFamily="34" charset="0"/>
            </a:endParaRPr>
          </a:p>
        </p:txBody>
      </p:sp>
      <p:cxnSp>
        <p:nvCxnSpPr>
          <p:cNvPr id="203" name="Connecteur droit avec flèche 202"/>
          <p:cNvCxnSpPr>
            <a:stCxn id="2" idx="1"/>
            <a:endCxn id="219" idx="6"/>
          </p:cNvCxnSpPr>
          <p:nvPr>
            <p:custDataLst>
              <p:tags r:id="rId64"/>
            </p:custDataLst>
          </p:nvPr>
        </p:nvCxnSpPr>
        <p:spPr>
          <a:xfrm flipH="1">
            <a:off x="2500530" y="5596612"/>
            <a:ext cx="1131987" cy="816956"/>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9" name="Rectangle 23"/>
          <p:cNvSpPr>
            <a:spLocks noChangeArrowheads="1"/>
          </p:cNvSpPr>
          <p:nvPr>
            <p:custDataLst>
              <p:tags r:id="rId65"/>
            </p:custDataLst>
          </p:nvPr>
        </p:nvSpPr>
        <p:spPr bwMode="auto">
          <a:xfrm>
            <a:off x="5218968" y="5930782"/>
            <a:ext cx="1136343" cy="421676"/>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charset="0"/>
              </a:rPr>
              <a:t>Faible empathie </a:t>
            </a:r>
          </a:p>
          <a:p>
            <a:pPr algn="ctr"/>
            <a:r>
              <a:rPr lang="fr-CA" sz="800" b="1" dirty="0">
                <a:solidFill>
                  <a:schemeClr val="bg1"/>
                </a:solidFill>
                <a:latin typeface="Tahoma" charset="0"/>
              </a:rPr>
              <a:t>du parent</a:t>
            </a:r>
          </a:p>
        </p:txBody>
      </p:sp>
      <p:sp>
        <p:nvSpPr>
          <p:cNvPr id="170" name="Rectangle 23"/>
          <p:cNvSpPr>
            <a:spLocks noChangeArrowheads="1"/>
          </p:cNvSpPr>
          <p:nvPr>
            <p:custDataLst>
              <p:tags r:id="rId66"/>
            </p:custDataLst>
          </p:nvPr>
        </p:nvSpPr>
        <p:spPr bwMode="auto">
          <a:xfrm>
            <a:off x="5218969" y="4539424"/>
            <a:ext cx="1824502" cy="586476"/>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charset="0"/>
              </a:rPr>
              <a:t>Mauvaise compréhension</a:t>
            </a:r>
          </a:p>
          <a:p>
            <a:pPr algn="ctr"/>
            <a:r>
              <a:rPr lang="fr-CA" sz="800" b="1" dirty="0">
                <a:solidFill>
                  <a:schemeClr val="bg1"/>
                </a:solidFill>
                <a:latin typeface="Tahoma" charset="0"/>
              </a:rPr>
              <a:t>du développement de l’enfant</a:t>
            </a:r>
          </a:p>
        </p:txBody>
      </p:sp>
      <p:sp>
        <p:nvSpPr>
          <p:cNvPr id="171" name="Rectangle 23"/>
          <p:cNvSpPr>
            <a:spLocks noChangeArrowheads="1"/>
          </p:cNvSpPr>
          <p:nvPr>
            <p:custDataLst>
              <p:tags r:id="rId67"/>
            </p:custDataLst>
          </p:nvPr>
        </p:nvSpPr>
        <p:spPr bwMode="auto">
          <a:xfrm>
            <a:off x="6436987" y="5930782"/>
            <a:ext cx="1212966" cy="421676"/>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charset="0"/>
              </a:rPr>
              <a:t>Attentes irréalistes</a:t>
            </a:r>
          </a:p>
          <a:p>
            <a:pPr algn="ctr"/>
            <a:r>
              <a:rPr lang="fr-CA" sz="800" b="1" dirty="0">
                <a:solidFill>
                  <a:schemeClr val="bg1"/>
                </a:solidFill>
                <a:latin typeface="Tahoma" charset="0"/>
              </a:rPr>
              <a:t>face à l’enfant</a:t>
            </a:r>
          </a:p>
        </p:txBody>
      </p:sp>
      <p:cxnSp>
        <p:nvCxnSpPr>
          <p:cNvPr id="41" name="Connecteur droit avec flèche 40"/>
          <p:cNvCxnSpPr>
            <a:stCxn id="49" idx="2"/>
            <a:endCxn id="4" idx="0"/>
          </p:cNvCxnSpPr>
          <p:nvPr>
            <p:custDataLst>
              <p:tags r:id="rId68"/>
            </p:custDataLst>
          </p:nvPr>
        </p:nvCxnSpPr>
        <p:spPr>
          <a:xfrm flipH="1">
            <a:off x="11458644" y="5374586"/>
            <a:ext cx="1925" cy="307756"/>
          </a:xfrm>
          <a:prstGeom prst="straightConnector1">
            <a:avLst/>
          </a:prstGeom>
          <a:ln w="19050">
            <a:solidFill>
              <a:srgbClr val="FF0000"/>
            </a:solidFill>
            <a:headEnd type="arrow"/>
            <a:tailEnd type="arrow"/>
          </a:ln>
        </p:spPr>
        <p:style>
          <a:lnRef idx="2">
            <a:schemeClr val="accent2"/>
          </a:lnRef>
          <a:fillRef idx="0">
            <a:schemeClr val="accent2"/>
          </a:fillRef>
          <a:effectRef idx="1">
            <a:schemeClr val="accent2"/>
          </a:effectRef>
          <a:fontRef idx="minor">
            <a:schemeClr val="tx1"/>
          </a:fontRef>
        </p:style>
      </p:cxnSp>
      <p:sp>
        <p:nvSpPr>
          <p:cNvPr id="154" name="ZoneTexte 153"/>
          <p:cNvSpPr txBox="1"/>
          <p:nvPr>
            <p:custDataLst>
              <p:tags r:id="rId69"/>
            </p:custDataLst>
          </p:nvPr>
        </p:nvSpPr>
        <p:spPr>
          <a:xfrm>
            <a:off x="4768339" y="8854363"/>
            <a:ext cx="2432017" cy="239343"/>
          </a:xfrm>
          <a:prstGeom prst="rect">
            <a:avLst/>
          </a:prstGeom>
          <a:solidFill>
            <a:srgbClr val="95B3D7"/>
          </a:solidFill>
        </p:spPr>
        <p:txBody>
          <a:bodyPr wrap="square" lIns="54143" tIns="27071" rIns="54143" bIns="27071" rtlCol="0">
            <a:spAutoFit/>
          </a:bodyPr>
          <a:lstStyle/>
          <a:p>
            <a:r>
              <a:rPr lang="fr-FR" sz="1200" dirty="0">
                <a:solidFill>
                  <a:srgbClr val="000000"/>
                </a:solidFill>
                <a:latin typeface="Tahoma" panose="020B0604030504040204" pitchFamily="34" charset="0"/>
                <a:ea typeface="Tahoma" panose="020B0604030504040204" pitchFamily="34" charset="0"/>
                <a:cs typeface="Tahoma" panose="020B0604030504040204" pitchFamily="34" charset="0"/>
              </a:rPr>
              <a:t>Histoire du ou des parents</a:t>
            </a:r>
          </a:p>
        </p:txBody>
      </p:sp>
      <p:cxnSp>
        <p:nvCxnSpPr>
          <p:cNvPr id="160" name="Connecteur droit 159"/>
          <p:cNvCxnSpPr/>
          <p:nvPr>
            <p:custDataLst>
              <p:tags r:id="rId70"/>
            </p:custDataLst>
          </p:nvPr>
        </p:nvCxnSpPr>
        <p:spPr>
          <a:xfrm>
            <a:off x="5071455" y="9120315"/>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custDataLst>
              <p:tags r:id="rId71"/>
            </p:custDataLst>
          </p:nvPr>
        </p:nvCxnSpPr>
        <p:spPr>
          <a:xfrm>
            <a:off x="7053040" y="9112369"/>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sp>
        <p:nvSpPr>
          <p:cNvPr id="174" name="Rectangle 45"/>
          <p:cNvSpPr>
            <a:spLocks noChangeArrowheads="1"/>
          </p:cNvSpPr>
          <p:nvPr>
            <p:custDataLst>
              <p:tags r:id="rId72"/>
            </p:custDataLst>
          </p:nvPr>
        </p:nvSpPr>
        <p:spPr bwMode="auto">
          <a:xfrm>
            <a:off x="8299498" y="9261393"/>
            <a:ext cx="2097456" cy="617510"/>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Cumul de stress reliés à la </a:t>
            </a:r>
          </a:p>
          <a:p>
            <a:pPr algn="ctr"/>
            <a:r>
              <a:rPr lang="fr-CA" sz="800" b="1" dirty="0">
                <a:solidFill>
                  <a:srgbClr val="000000"/>
                </a:solidFill>
                <a:latin typeface="Tahoma" charset="0"/>
              </a:rPr>
              <a:t>vie quotidienne</a:t>
            </a:r>
          </a:p>
        </p:txBody>
      </p:sp>
      <p:sp>
        <p:nvSpPr>
          <p:cNvPr id="180" name="Oval 24"/>
          <p:cNvSpPr>
            <a:spLocks noChangeArrowheads="1"/>
          </p:cNvSpPr>
          <p:nvPr>
            <p:custDataLst>
              <p:tags r:id="rId73"/>
            </p:custDataLst>
          </p:nvPr>
        </p:nvSpPr>
        <p:spPr bwMode="auto">
          <a:xfrm>
            <a:off x="11256827" y="8081781"/>
            <a:ext cx="1255009" cy="487102"/>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Utilisation de</a:t>
            </a:r>
          </a:p>
          <a:p>
            <a:pPr algn="ctr"/>
            <a:r>
              <a:rPr lang="fr-CA" sz="800" dirty="0">
                <a:solidFill>
                  <a:schemeClr val="bg1"/>
                </a:solidFill>
                <a:latin typeface="Tahoma" charset="0"/>
              </a:rPr>
              <a:t>la punition corporelle</a:t>
            </a:r>
          </a:p>
        </p:txBody>
      </p:sp>
      <p:cxnSp>
        <p:nvCxnSpPr>
          <p:cNvPr id="182" name="Connecteur droit avec flèche 181"/>
          <p:cNvCxnSpPr>
            <a:stCxn id="4" idx="2"/>
            <a:endCxn id="180" idx="0"/>
          </p:cNvCxnSpPr>
          <p:nvPr>
            <p:custDataLst>
              <p:tags r:id="rId74"/>
            </p:custDataLst>
          </p:nvPr>
        </p:nvCxnSpPr>
        <p:spPr>
          <a:xfrm>
            <a:off x="11458644" y="6477433"/>
            <a:ext cx="425688" cy="1604349"/>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5" name="ZoneTexte 144"/>
          <p:cNvSpPr txBox="1"/>
          <p:nvPr/>
        </p:nvSpPr>
        <p:spPr>
          <a:xfrm>
            <a:off x="14247797" y="820548"/>
            <a:ext cx="1098018" cy="304650"/>
          </a:xfrm>
          <a:prstGeom prst="rect">
            <a:avLst/>
          </a:prstGeom>
          <a:noFill/>
          <a:ln w="28575">
            <a:solidFill>
              <a:schemeClr val="tx1"/>
            </a:solidFill>
          </a:ln>
        </p:spPr>
        <p:txBody>
          <a:bodyPr wrap="square" lIns="42617" tIns="21310" rIns="42617" bIns="21310" rtlCol="0">
            <a:spAutoFit/>
          </a:bodyPr>
          <a:lstStyle/>
          <a:p>
            <a:r>
              <a:rPr lang="fr-FR" sz="1700" b="1" dirty="0">
                <a:solidFill>
                  <a:srgbClr val="FF0000"/>
                </a:solidFill>
                <a:latin typeface="Tahoma" panose="020B0604030504040204" pitchFamily="34" charset="0"/>
                <a:ea typeface="Tahoma" panose="020B0604030504040204" pitchFamily="34" charset="0"/>
                <a:cs typeface="Tahoma" panose="020B0604030504040204" pitchFamily="34" charset="0"/>
              </a:rPr>
              <a:t>CARTE 1</a:t>
            </a:r>
          </a:p>
        </p:txBody>
      </p:sp>
      <p:cxnSp>
        <p:nvCxnSpPr>
          <p:cNvPr id="215" name="Connecteur droit 214"/>
          <p:cNvCxnSpPr/>
          <p:nvPr>
            <p:custDataLst>
              <p:tags r:id="rId75"/>
            </p:custDataLst>
          </p:nvPr>
        </p:nvCxnSpPr>
        <p:spPr>
          <a:xfrm>
            <a:off x="9573829" y="9097413"/>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32" name="Connecteur droit avec flèche 231"/>
          <p:cNvCxnSpPr/>
          <p:nvPr>
            <p:custDataLst>
              <p:tags r:id="rId76"/>
            </p:custDataLst>
          </p:nvPr>
        </p:nvCxnSpPr>
        <p:spPr>
          <a:xfrm flipV="1">
            <a:off x="5740213" y="5613173"/>
            <a:ext cx="0" cy="272448"/>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44" name="Connecteur droit avec flèche 243"/>
          <p:cNvCxnSpPr>
            <a:stCxn id="3" idx="3"/>
            <a:endCxn id="469" idx="1"/>
          </p:cNvCxnSpPr>
          <p:nvPr>
            <p:custDataLst>
              <p:tags r:id="rId77"/>
            </p:custDataLst>
          </p:nvPr>
        </p:nvCxnSpPr>
        <p:spPr>
          <a:xfrm>
            <a:off x="9722116" y="5597734"/>
            <a:ext cx="893524"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87" name="ZoneTexte 186"/>
          <p:cNvSpPr txBox="1"/>
          <p:nvPr/>
        </p:nvSpPr>
        <p:spPr>
          <a:xfrm>
            <a:off x="5065646" y="7064891"/>
            <a:ext cx="3337838" cy="307764"/>
          </a:xfrm>
          <a:prstGeom prst="rect">
            <a:avLst/>
          </a:prstGeom>
          <a:noFill/>
        </p:spPr>
        <p:txBody>
          <a:bodyPr wrap="none" lIns="91420" tIns="45709" rIns="91420" bIns="45709" rtlCol="0">
            <a:spAutoFit/>
          </a:bodyPr>
          <a:lstStyle/>
          <a:p>
            <a:r>
              <a:rPr lang="fr-FR" sz="1400" dirty="0"/>
              <a:t>Traitement de l’information par les parents</a:t>
            </a:r>
          </a:p>
        </p:txBody>
      </p:sp>
      <p:cxnSp>
        <p:nvCxnSpPr>
          <p:cNvPr id="297" name="Connecteur droit avec flèche 296"/>
          <p:cNvCxnSpPr/>
          <p:nvPr>
            <p:custDataLst>
              <p:tags r:id="rId78"/>
            </p:custDataLst>
          </p:nvPr>
        </p:nvCxnSpPr>
        <p:spPr>
          <a:xfrm>
            <a:off x="13366100" y="5086531"/>
            <a:ext cx="0" cy="46747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98" name="Connecteur droit avec flèche 297"/>
          <p:cNvCxnSpPr/>
          <p:nvPr>
            <p:custDataLst>
              <p:tags r:id="rId79"/>
            </p:custDataLst>
          </p:nvPr>
        </p:nvCxnSpPr>
        <p:spPr>
          <a:xfrm flipV="1">
            <a:off x="13271532" y="5621484"/>
            <a:ext cx="0" cy="431604"/>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9" name="Oval 14"/>
          <p:cNvSpPr>
            <a:spLocks noChangeArrowheads="1"/>
          </p:cNvSpPr>
          <p:nvPr>
            <p:custDataLst>
              <p:tags r:id="rId80"/>
            </p:custDataLst>
          </p:nvPr>
        </p:nvSpPr>
        <p:spPr bwMode="auto">
          <a:xfrm>
            <a:off x="12660393" y="4541383"/>
            <a:ext cx="1545440" cy="558053"/>
          </a:xfrm>
          <a:prstGeom prst="ellipse">
            <a:avLst/>
          </a:prstGeom>
          <a:solidFill>
            <a:srgbClr val="FF0000"/>
          </a:solidFill>
          <a:ln w="9525">
            <a:solidFill>
              <a:schemeClr val="tx1"/>
            </a:solidFill>
            <a:round/>
            <a:headEnd/>
            <a:tailEnd/>
          </a:ln>
        </p:spPr>
        <p:txBody>
          <a:bodyPr wrap="none" lIns="137047" tIns="68524" rIns="137047" bIns="68524" anchor="ctr"/>
          <a:lstStyle/>
          <a:p>
            <a:pPr algn="ctr"/>
            <a:r>
              <a:rPr lang="fr-CA" sz="800" dirty="0">
                <a:solidFill>
                  <a:srgbClr val="FFFFFF"/>
                </a:solidFill>
                <a:latin typeface="Tahoma" charset="0"/>
              </a:rPr>
              <a:t>Jeune âge (3 à 6 ans)</a:t>
            </a:r>
          </a:p>
          <a:p>
            <a:pPr algn="ctr"/>
            <a:r>
              <a:rPr lang="fr-CA" sz="800" dirty="0">
                <a:solidFill>
                  <a:srgbClr val="FFFFFF"/>
                </a:solidFill>
                <a:latin typeface="Tahoma" charset="0"/>
              </a:rPr>
              <a:t>(davantage abus mineurs)</a:t>
            </a:r>
          </a:p>
        </p:txBody>
      </p:sp>
      <p:sp>
        <p:nvSpPr>
          <p:cNvPr id="300" name="Oval 14"/>
          <p:cNvSpPr>
            <a:spLocks noChangeArrowheads="1"/>
          </p:cNvSpPr>
          <p:nvPr>
            <p:custDataLst>
              <p:tags r:id="rId81"/>
            </p:custDataLst>
          </p:nvPr>
        </p:nvSpPr>
        <p:spPr bwMode="auto">
          <a:xfrm>
            <a:off x="12691435" y="6049727"/>
            <a:ext cx="1514398" cy="509164"/>
          </a:xfrm>
          <a:prstGeom prst="ellipse">
            <a:avLst/>
          </a:prstGeom>
          <a:solidFill>
            <a:srgbClr val="FF0000"/>
          </a:solidFill>
          <a:ln w="9525">
            <a:solidFill>
              <a:schemeClr val="tx1"/>
            </a:solidFill>
            <a:round/>
            <a:headEnd/>
            <a:tailEnd/>
          </a:ln>
        </p:spPr>
        <p:txBody>
          <a:bodyPr wrap="none" lIns="137047" tIns="68524" rIns="137047" bIns="68524" anchor="ctr"/>
          <a:lstStyle/>
          <a:p>
            <a:pPr algn="ctr"/>
            <a:r>
              <a:rPr lang="fr-CA" sz="800" dirty="0">
                <a:solidFill>
                  <a:srgbClr val="FFFFFF"/>
                </a:solidFill>
                <a:latin typeface="Tahoma" charset="0"/>
              </a:rPr>
              <a:t>Tout groupe d’âge</a:t>
            </a:r>
          </a:p>
          <a:p>
            <a:pPr algn="ctr"/>
            <a:r>
              <a:rPr lang="fr-CA" sz="800" dirty="0">
                <a:solidFill>
                  <a:srgbClr val="FFFFFF"/>
                </a:solidFill>
                <a:latin typeface="Tahoma" charset="0"/>
              </a:rPr>
              <a:t>(abus sévères)</a:t>
            </a:r>
          </a:p>
        </p:txBody>
      </p:sp>
      <p:cxnSp>
        <p:nvCxnSpPr>
          <p:cNvPr id="338" name="Connecteur droit avec flèche 337"/>
          <p:cNvCxnSpPr>
            <a:stCxn id="71" idx="2"/>
          </p:cNvCxnSpPr>
          <p:nvPr>
            <p:custDataLst>
              <p:tags r:id="rId82"/>
            </p:custDataLst>
          </p:nvPr>
        </p:nvCxnSpPr>
        <p:spPr>
          <a:xfrm>
            <a:off x="7099771" y="3567806"/>
            <a:ext cx="0" cy="49941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41" name="Rectangle 23"/>
          <p:cNvSpPr>
            <a:spLocks noChangeArrowheads="1"/>
          </p:cNvSpPr>
          <p:nvPr>
            <p:custDataLst>
              <p:tags r:id="rId83"/>
            </p:custDataLst>
          </p:nvPr>
        </p:nvSpPr>
        <p:spPr bwMode="auto">
          <a:xfrm>
            <a:off x="2746365" y="1818990"/>
            <a:ext cx="1497347" cy="569387"/>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charset="0"/>
              </a:rPr>
              <a:t>Absence d’un adulte </a:t>
            </a:r>
          </a:p>
          <a:p>
            <a:pPr algn="ctr"/>
            <a:r>
              <a:rPr lang="fr-CA" sz="800" b="1" dirty="0">
                <a:solidFill>
                  <a:schemeClr val="bg1"/>
                </a:solidFill>
                <a:latin typeface="Tahoma" charset="0"/>
              </a:rPr>
              <a:t>Réconfortant</a:t>
            </a:r>
          </a:p>
        </p:txBody>
      </p:sp>
      <p:sp>
        <p:nvSpPr>
          <p:cNvPr id="342" name="Rectangle 48"/>
          <p:cNvSpPr>
            <a:spLocks noChangeArrowheads="1"/>
          </p:cNvSpPr>
          <p:nvPr>
            <p:custDataLst>
              <p:tags r:id="rId84"/>
            </p:custDataLst>
          </p:nvPr>
        </p:nvSpPr>
        <p:spPr bwMode="auto">
          <a:xfrm>
            <a:off x="2746365" y="1017431"/>
            <a:ext cx="1497348" cy="644665"/>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1000" b="1" dirty="0">
                <a:solidFill>
                  <a:srgbClr val="000000"/>
                </a:solidFill>
                <a:latin typeface="Tahoma" charset="0"/>
              </a:rPr>
              <a:t>Exposition à la </a:t>
            </a:r>
          </a:p>
          <a:p>
            <a:pPr algn="ctr"/>
            <a:r>
              <a:rPr lang="fr-CA" sz="1000" b="1" dirty="0">
                <a:solidFill>
                  <a:srgbClr val="000000"/>
                </a:solidFill>
                <a:latin typeface="Tahoma" charset="0"/>
              </a:rPr>
              <a:t>violence conjugale</a:t>
            </a:r>
          </a:p>
        </p:txBody>
      </p:sp>
      <p:sp>
        <p:nvSpPr>
          <p:cNvPr id="343" name="Rectangle 3"/>
          <p:cNvSpPr>
            <a:spLocks noChangeArrowheads="1"/>
          </p:cNvSpPr>
          <p:nvPr>
            <p:custDataLst>
              <p:tags r:id="rId85"/>
            </p:custDataLst>
          </p:nvPr>
        </p:nvSpPr>
        <p:spPr bwMode="auto">
          <a:xfrm>
            <a:off x="149055" y="439829"/>
            <a:ext cx="961985" cy="685372"/>
          </a:xfrm>
          <a:prstGeom prst="rect">
            <a:avLst/>
          </a:prstGeom>
          <a:solidFill>
            <a:srgbClr val="95B3D7"/>
          </a:solidFill>
          <a:ln w="9525">
            <a:solidFill>
              <a:schemeClr val="tx1"/>
            </a:solidFill>
            <a:miter lim="800000"/>
            <a:headEnd/>
            <a:tailEnd/>
          </a:ln>
        </p:spPr>
        <p:txBody>
          <a:bodyPr wrap="none" lIns="137047" tIns="68524" rIns="137047" bIns="68524" anchor="ctr"/>
          <a:lstStyle/>
          <a:p>
            <a:pPr algn="ctr"/>
            <a:r>
              <a:rPr lang="fr-CA" sz="800" b="1" dirty="0" err="1">
                <a:latin typeface="Tahoma" panose="020B0604030504040204" pitchFamily="34" charset="0"/>
                <a:ea typeface="Tahoma" panose="020B0604030504040204" pitchFamily="34" charset="0"/>
                <a:cs typeface="Tahoma" panose="020B0604030504040204" pitchFamily="34" charset="0"/>
              </a:rPr>
              <a:t>Chronosystème</a:t>
            </a:r>
            <a:r>
              <a:rPr lang="fr-CA" sz="800" b="1" dirty="0">
                <a:latin typeface="Tahoma" panose="020B0604030504040204" pitchFamily="34" charset="0"/>
                <a:ea typeface="Tahoma" panose="020B0604030504040204" pitchFamily="34" charset="0"/>
                <a:cs typeface="Tahoma" panose="020B0604030504040204" pitchFamily="34" charset="0"/>
              </a:rPr>
              <a:t> </a:t>
            </a:r>
          </a:p>
          <a:p>
            <a:pPr algn="ctr"/>
            <a:r>
              <a:rPr lang="fr-CA" sz="800" b="1" dirty="0">
                <a:latin typeface="Tahoma" panose="020B0604030504040204" pitchFamily="34" charset="0"/>
                <a:ea typeface="Tahoma" panose="020B0604030504040204" pitchFamily="34" charset="0"/>
                <a:cs typeface="Tahoma" panose="020B0604030504040204" pitchFamily="34" charset="0"/>
              </a:rPr>
              <a:t>de l’enfant</a:t>
            </a:r>
          </a:p>
        </p:txBody>
      </p:sp>
      <p:sp>
        <p:nvSpPr>
          <p:cNvPr id="97" name="Oval 24"/>
          <p:cNvSpPr>
            <a:spLocks noChangeArrowheads="1"/>
          </p:cNvSpPr>
          <p:nvPr>
            <p:custDataLst>
              <p:tags r:id="rId86"/>
            </p:custDataLst>
          </p:nvPr>
        </p:nvSpPr>
        <p:spPr bwMode="auto">
          <a:xfrm>
            <a:off x="1680844" y="7372656"/>
            <a:ext cx="1256964" cy="503257"/>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Trouble narcissique</a:t>
            </a:r>
          </a:p>
        </p:txBody>
      </p:sp>
      <p:sp>
        <p:nvSpPr>
          <p:cNvPr id="98" name="Oval 24"/>
          <p:cNvSpPr>
            <a:spLocks noChangeArrowheads="1"/>
          </p:cNvSpPr>
          <p:nvPr>
            <p:custDataLst>
              <p:tags r:id="rId87"/>
            </p:custDataLst>
          </p:nvPr>
        </p:nvSpPr>
        <p:spPr bwMode="auto">
          <a:xfrm>
            <a:off x="2424634" y="7902131"/>
            <a:ext cx="1131587" cy="503257"/>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Dépression</a:t>
            </a:r>
          </a:p>
        </p:txBody>
      </p:sp>
      <p:cxnSp>
        <p:nvCxnSpPr>
          <p:cNvPr id="99" name="Connecteur droit avec flèche 98"/>
          <p:cNvCxnSpPr>
            <a:stCxn id="2" idx="1"/>
            <a:endCxn id="97" idx="7"/>
          </p:cNvCxnSpPr>
          <p:nvPr>
            <p:custDataLst>
              <p:tags r:id="rId88"/>
            </p:custDataLst>
          </p:nvPr>
        </p:nvCxnSpPr>
        <p:spPr>
          <a:xfrm flipH="1">
            <a:off x="2753730" y="5596613"/>
            <a:ext cx="878786" cy="1849743"/>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2" name="Connecteur droit avec flèche 101"/>
          <p:cNvCxnSpPr>
            <a:stCxn id="2" idx="1"/>
            <a:endCxn id="98" idx="7"/>
          </p:cNvCxnSpPr>
          <p:nvPr>
            <p:custDataLst>
              <p:tags r:id="rId89"/>
            </p:custDataLst>
          </p:nvPr>
        </p:nvCxnSpPr>
        <p:spPr>
          <a:xfrm flipH="1">
            <a:off x="3390504" y="5596612"/>
            <a:ext cx="242012" cy="2379218"/>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4" name="Oval 24"/>
          <p:cNvSpPr>
            <a:spLocks noChangeArrowheads="1"/>
          </p:cNvSpPr>
          <p:nvPr>
            <p:custDataLst>
              <p:tags r:id="rId90"/>
            </p:custDataLst>
          </p:nvPr>
        </p:nvSpPr>
        <p:spPr bwMode="auto">
          <a:xfrm>
            <a:off x="9845760" y="7940963"/>
            <a:ext cx="1255009" cy="487102"/>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Utilisation de</a:t>
            </a:r>
          </a:p>
          <a:p>
            <a:pPr algn="ctr"/>
            <a:r>
              <a:rPr lang="fr-CA" sz="800" dirty="0">
                <a:solidFill>
                  <a:schemeClr val="bg1"/>
                </a:solidFill>
                <a:latin typeface="Tahoma" charset="0"/>
              </a:rPr>
              <a:t>la fessée</a:t>
            </a:r>
          </a:p>
        </p:txBody>
      </p:sp>
      <p:cxnSp>
        <p:nvCxnSpPr>
          <p:cNvPr id="115" name="Connecteur droit avec flèche 114"/>
          <p:cNvCxnSpPr>
            <a:stCxn id="4" idx="2"/>
            <a:endCxn id="114" idx="7"/>
          </p:cNvCxnSpPr>
          <p:nvPr>
            <p:custDataLst>
              <p:tags r:id="rId91"/>
            </p:custDataLst>
          </p:nvPr>
        </p:nvCxnSpPr>
        <p:spPr>
          <a:xfrm flipH="1">
            <a:off x="10916977" y="6477433"/>
            <a:ext cx="541667" cy="1534865"/>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73368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necteur droit avec flèche 163"/>
          <p:cNvCxnSpPr/>
          <p:nvPr>
            <p:custDataLst>
              <p:tags r:id="rId1"/>
            </p:custDataLst>
          </p:nvPr>
        </p:nvCxnSpPr>
        <p:spPr>
          <a:xfrm>
            <a:off x="1280638" y="4884056"/>
            <a:ext cx="3441025"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9" name="Connecteur droit 88"/>
          <p:cNvCxnSpPr/>
          <p:nvPr>
            <p:custDataLst>
              <p:tags r:id="rId2"/>
            </p:custDataLst>
          </p:nvPr>
        </p:nvCxnSpPr>
        <p:spPr>
          <a:xfrm>
            <a:off x="4661068" y="2458729"/>
            <a:ext cx="48145" cy="5392928"/>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3" name="Connecteur droit avec flèche 92"/>
          <p:cNvCxnSpPr/>
          <p:nvPr>
            <p:custDataLst>
              <p:tags r:id="rId3"/>
            </p:custDataLst>
          </p:nvPr>
        </p:nvCxnSpPr>
        <p:spPr>
          <a:xfrm>
            <a:off x="4644190" y="2458730"/>
            <a:ext cx="1793730" cy="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5" name="Connecteur droit avec flèche 214"/>
          <p:cNvCxnSpPr>
            <a:endCxn id="112" idx="1"/>
          </p:cNvCxnSpPr>
          <p:nvPr>
            <p:custDataLst>
              <p:tags r:id="rId4"/>
            </p:custDataLst>
          </p:nvPr>
        </p:nvCxnSpPr>
        <p:spPr>
          <a:xfrm>
            <a:off x="4721662" y="5532315"/>
            <a:ext cx="1857778" cy="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8" name="Connecteur droit avec flèche 217"/>
          <p:cNvCxnSpPr>
            <a:endCxn id="105" idx="1"/>
          </p:cNvCxnSpPr>
          <p:nvPr>
            <p:custDataLst>
              <p:tags r:id="rId5"/>
            </p:custDataLst>
          </p:nvPr>
        </p:nvCxnSpPr>
        <p:spPr>
          <a:xfrm>
            <a:off x="4709211" y="7851656"/>
            <a:ext cx="1820118"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77" name="Connecteur droit avec flèche 376"/>
          <p:cNvCxnSpPr>
            <a:endCxn id="103" idx="1"/>
          </p:cNvCxnSpPr>
          <p:nvPr>
            <p:custDataLst>
              <p:tags r:id="rId6"/>
            </p:custDataLst>
          </p:nvPr>
        </p:nvCxnSpPr>
        <p:spPr>
          <a:xfrm>
            <a:off x="4721661" y="4695631"/>
            <a:ext cx="7184935"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8" name="ZoneTexte 97"/>
          <p:cNvSpPr txBox="1"/>
          <p:nvPr>
            <p:custDataLst>
              <p:tags r:id="rId7"/>
            </p:custDataLst>
          </p:nvPr>
        </p:nvSpPr>
        <p:spPr>
          <a:xfrm>
            <a:off x="285999" y="320959"/>
            <a:ext cx="13602108" cy="300916"/>
          </a:xfrm>
          <a:prstGeom prst="rect">
            <a:avLst/>
          </a:prstGeom>
          <a:noFill/>
        </p:spPr>
        <p:txBody>
          <a:bodyPr wrap="square" lIns="54163" tIns="27080" rIns="54163" bIns="27080"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Étape 2: Documenter les conséquences possibles de l’abus physique sur le jeune et les facteurs aggravants</a:t>
            </a:r>
            <a:endParaRPr lang="fr-FR" sz="1600" b="1" cap="small" dirty="0">
              <a:latin typeface="Tahoma" panose="020B0604030504040204" pitchFamily="34" charset="0"/>
              <a:ea typeface="Tahoma" panose="020B0604030504040204" pitchFamily="34" charset="0"/>
              <a:cs typeface="Tahoma" panose="020B0604030504040204" pitchFamily="34" charset="0"/>
            </a:endParaRPr>
          </a:p>
        </p:txBody>
      </p:sp>
      <p:sp>
        <p:nvSpPr>
          <p:cNvPr id="88" name="Rectangle 87"/>
          <p:cNvSpPr/>
          <p:nvPr>
            <p:custDataLst>
              <p:tags r:id="rId8"/>
            </p:custDataLst>
          </p:nvPr>
        </p:nvSpPr>
        <p:spPr>
          <a:xfrm>
            <a:off x="1308711" y="4448149"/>
            <a:ext cx="1056881" cy="854128"/>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lIns="54163" tIns="27080" rIns="54163" bIns="27080" rtlCol="0" anchor="ctr"/>
          <a:lstStyle/>
          <a:p>
            <a:pPr algn="ctr"/>
            <a:r>
              <a:rPr lang="fr-FR" sz="1100" b="1" dirty="0">
                <a:latin typeface="Tahoma" panose="020B0604030504040204" pitchFamily="34" charset="0"/>
                <a:ea typeface="Tahoma" panose="020B0604030504040204" pitchFamily="34" charset="0"/>
                <a:cs typeface="Tahoma" panose="020B0604030504040204" pitchFamily="34" charset="0"/>
              </a:rPr>
              <a:t>Abus physique</a:t>
            </a:r>
          </a:p>
        </p:txBody>
      </p:sp>
      <p:sp>
        <p:nvSpPr>
          <p:cNvPr id="90" name="Oval 14"/>
          <p:cNvSpPr>
            <a:spLocks noChangeArrowheads="1"/>
          </p:cNvSpPr>
          <p:nvPr>
            <p:custDataLst>
              <p:tags r:id="rId9"/>
            </p:custDataLst>
          </p:nvPr>
        </p:nvSpPr>
        <p:spPr bwMode="auto">
          <a:xfrm>
            <a:off x="3308660" y="1552767"/>
            <a:ext cx="1715624" cy="767905"/>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Problèmes de</a:t>
            </a:r>
          </a:p>
          <a:p>
            <a:pPr algn="ctr"/>
            <a:r>
              <a:rPr lang="fr-CA" sz="800" dirty="0">
                <a:solidFill>
                  <a:srgbClr val="000000"/>
                </a:solidFill>
                <a:latin typeface="Tahoma" charset="0"/>
              </a:rPr>
              <a:t>comportement extériorisés</a:t>
            </a:r>
          </a:p>
          <a:p>
            <a:pPr algn="ctr"/>
            <a:r>
              <a:rPr lang="fr-CA" sz="800" dirty="0">
                <a:solidFill>
                  <a:srgbClr val="000000"/>
                </a:solidFill>
                <a:latin typeface="Tahoma" charset="0"/>
              </a:rPr>
              <a:t>(Trouble des conduites,</a:t>
            </a:r>
          </a:p>
          <a:p>
            <a:pPr algn="ctr"/>
            <a:r>
              <a:rPr lang="fr-CA" sz="800" dirty="0">
                <a:solidFill>
                  <a:srgbClr val="000000"/>
                </a:solidFill>
                <a:latin typeface="Tahoma" charset="0"/>
              </a:rPr>
              <a:t>conduites antisociales, </a:t>
            </a:r>
          </a:p>
          <a:p>
            <a:pPr algn="ctr"/>
            <a:r>
              <a:rPr lang="fr-CA" sz="800" dirty="0">
                <a:solidFill>
                  <a:srgbClr val="000000"/>
                </a:solidFill>
                <a:latin typeface="Tahoma" charset="0"/>
              </a:rPr>
              <a:t>trouble oppositionnel) </a:t>
            </a:r>
          </a:p>
        </p:txBody>
      </p:sp>
      <p:sp>
        <p:nvSpPr>
          <p:cNvPr id="84" name="Rectangle 2"/>
          <p:cNvSpPr>
            <a:spLocks noChangeArrowheads="1"/>
          </p:cNvSpPr>
          <p:nvPr>
            <p:custDataLst>
              <p:tags r:id="rId10"/>
            </p:custDataLst>
          </p:nvPr>
        </p:nvSpPr>
        <p:spPr bwMode="auto">
          <a:xfrm>
            <a:off x="6464309" y="2025811"/>
            <a:ext cx="1349807"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solidFill>
                  <a:srgbClr val="000000"/>
                </a:solidFill>
                <a:latin typeface="Tahoma" panose="020B0604030504040204" pitchFamily="34" charset="0"/>
                <a:ea typeface="Tahoma" panose="020B0604030504040204" pitchFamily="34" charset="0"/>
                <a:cs typeface="Tahoma" panose="020B0604030504040204" pitchFamily="34" charset="0"/>
              </a:rPr>
              <a:t>Conséquences</a:t>
            </a:r>
          </a:p>
          <a:p>
            <a:pPr algn="ctr"/>
            <a:r>
              <a:rPr lang="fr-CA" sz="1000" b="1" dirty="0">
                <a:solidFill>
                  <a:srgbClr val="000000"/>
                </a:solidFill>
                <a:latin typeface="Tahoma" panose="020B0604030504040204" pitchFamily="34" charset="0"/>
                <a:ea typeface="Tahoma" panose="020B0604030504040204" pitchFamily="34" charset="0"/>
                <a:cs typeface="Tahoma" panose="020B0604030504040204" pitchFamily="34" charset="0"/>
              </a:rPr>
              <a:t>comportementales</a:t>
            </a:r>
          </a:p>
        </p:txBody>
      </p:sp>
      <p:sp>
        <p:nvSpPr>
          <p:cNvPr id="94" name="Oval 14"/>
          <p:cNvSpPr>
            <a:spLocks noChangeArrowheads="1"/>
          </p:cNvSpPr>
          <p:nvPr>
            <p:custDataLst>
              <p:tags r:id="rId11"/>
            </p:custDataLst>
          </p:nvPr>
        </p:nvSpPr>
        <p:spPr bwMode="auto">
          <a:xfrm>
            <a:off x="7272727" y="9209019"/>
            <a:ext cx="1592383" cy="597485"/>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Idéations suicidaires, </a:t>
            </a:r>
          </a:p>
          <a:p>
            <a:pPr algn="ctr"/>
            <a:r>
              <a:rPr lang="fr-CA" sz="800" dirty="0">
                <a:solidFill>
                  <a:srgbClr val="000000"/>
                </a:solidFill>
                <a:latin typeface="Tahoma" charset="0"/>
              </a:rPr>
              <a:t>tentatives de suicide, </a:t>
            </a:r>
          </a:p>
          <a:p>
            <a:pPr algn="ctr"/>
            <a:r>
              <a:rPr lang="fr-CA" sz="800" dirty="0">
                <a:solidFill>
                  <a:srgbClr val="000000"/>
                </a:solidFill>
                <a:latin typeface="Tahoma" charset="0"/>
              </a:rPr>
              <a:t>suicide</a:t>
            </a:r>
          </a:p>
        </p:txBody>
      </p:sp>
      <p:sp>
        <p:nvSpPr>
          <p:cNvPr id="95" name="Oval 14"/>
          <p:cNvSpPr>
            <a:spLocks noChangeArrowheads="1"/>
          </p:cNvSpPr>
          <p:nvPr>
            <p:custDataLst>
              <p:tags r:id="rId12"/>
            </p:custDataLst>
          </p:nvPr>
        </p:nvSpPr>
        <p:spPr bwMode="auto">
          <a:xfrm>
            <a:off x="4166472" y="944465"/>
            <a:ext cx="1807520" cy="608302"/>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Comportements sexuels</a:t>
            </a:r>
          </a:p>
          <a:p>
            <a:pPr algn="ctr"/>
            <a:r>
              <a:rPr lang="fr-CA" sz="800" dirty="0">
                <a:solidFill>
                  <a:srgbClr val="000000"/>
                </a:solidFill>
                <a:latin typeface="Tahoma" charset="0"/>
              </a:rPr>
              <a:t>à risque et risque de prostitution</a:t>
            </a:r>
          </a:p>
        </p:txBody>
      </p:sp>
      <p:sp>
        <p:nvSpPr>
          <p:cNvPr id="96" name="Oval 14"/>
          <p:cNvSpPr>
            <a:spLocks noChangeArrowheads="1"/>
          </p:cNvSpPr>
          <p:nvPr>
            <p:custDataLst>
              <p:tags r:id="rId13"/>
            </p:custDataLst>
          </p:nvPr>
        </p:nvSpPr>
        <p:spPr bwMode="auto">
          <a:xfrm>
            <a:off x="6065973" y="874777"/>
            <a:ext cx="1073239"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Abus de</a:t>
            </a:r>
          </a:p>
          <a:p>
            <a:pPr algn="ctr"/>
            <a:r>
              <a:rPr lang="fr-CA" sz="800" dirty="0">
                <a:solidFill>
                  <a:srgbClr val="000000"/>
                </a:solidFill>
                <a:latin typeface="Tahoma" charset="0"/>
              </a:rPr>
              <a:t>substances</a:t>
            </a:r>
          </a:p>
        </p:txBody>
      </p:sp>
      <p:sp>
        <p:nvSpPr>
          <p:cNvPr id="99" name="Oval 14"/>
          <p:cNvSpPr>
            <a:spLocks noChangeArrowheads="1"/>
          </p:cNvSpPr>
          <p:nvPr>
            <p:custDataLst>
              <p:tags r:id="rId14"/>
            </p:custDataLst>
          </p:nvPr>
        </p:nvSpPr>
        <p:spPr bwMode="auto">
          <a:xfrm>
            <a:off x="7272727" y="871077"/>
            <a:ext cx="1002139"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Automutilation</a:t>
            </a:r>
          </a:p>
        </p:txBody>
      </p:sp>
      <p:sp>
        <p:nvSpPr>
          <p:cNvPr id="100" name="Oval 14"/>
          <p:cNvSpPr>
            <a:spLocks noChangeArrowheads="1"/>
          </p:cNvSpPr>
          <p:nvPr>
            <p:custDataLst>
              <p:tags r:id="rId15"/>
            </p:custDataLst>
          </p:nvPr>
        </p:nvSpPr>
        <p:spPr bwMode="auto">
          <a:xfrm>
            <a:off x="8964326" y="1485407"/>
            <a:ext cx="1869864" cy="694844"/>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Comportements violents (81%),</a:t>
            </a:r>
          </a:p>
          <a:p>
            <a:pPr algn="ctr"/>
            <a:r>
              <a:rPr lang="fr-CA" sz="800" dirty="0">
                <a:solidFill>
                  <a:srgbClr val="000000"/>
                </a:solidFill>
                <a:latin typeface="Tahoma" charset="0"/>
              </a:rPr>
              <a:t>violence dans relations amoureuses,</a:t>
            </a:r>
          </a:p>
          <a:p>
            <a:pPr algn="ctr"/>
            <a:r>
              <a:rPr lang="fr-CA" sz="800" dirty="0">
                <a:solidFill>
                  <a:srgbClr val="000000"/>
                </a:solidFill>
                <a:latin typeface="Tahoma" charset="0"/>
              </a:rPr>
              <a:t>agression sexuelle</a:t>
            </a:r>
          </a:p>
        </p:txBody>
      </p:sp>
      <p:sp>
        <p:nvSpPr>
          <p:cNvPr id="101" name="Oval 14"/>
          <p:cNvSpPr>
            <a:spLocks noChangeArrowheads="1"/>
          </p:cNvSpPr>
          <p:nvPr>
            <p:custDataLst>
              <p:tags r:id="rId16"/>
            </p:custDataLst>
          </p:nvPr>
        </p:nvSpPr>
        <p:spPr bwMode="auto">
          <a:xfrm>
            <a:off x="8346629" y="965231"/>
            <a:ext cx="1441143"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Crimes violents et</a:t>
            </a:r>
          </a:p>
          <a:p>
            <a:pPr algn="ctr"/>
            <a:r>
              <a:rPr lang="fr-CA" sz="800" dirty="0">
                <a:solidFill>
                  <a:srgbClr val="000000"/>
                </a:solidFill>
                <a:latin typeface="Tahoma" charset="0"/>
              </a:rPr>
              <a:t>violence interpersonnelle</a:t>
            </a:r>
          </a:p>
        </p:txBody>
      </p:sp>
      <p:sp>
        <p:nvSpPr>
          <p:cNvPr id="103" name="Rectangle 2"/>
          <p:cNvSpPr>
            <a:spLocks noChangeArrowheads="1"/>
          </p:cNvSpPr>
          <p:nvPr>
            <p:custDataLst>
              <p:tags r:id="rId17"/>
            </p:custDataLst>
          </p:nvPr>
        </p:nvSpPr>
        <p:spPr bwMode="auto">
          <a:xfrm>
            <a:off x="11906596" y="4275096"/>
            <a:ext cx="1295268"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latin typeface="Tahoma" panose="020B0604030504040204" pitchFamily="34" charset="0"/>
                <a:ea typeface="Tahoma" panose="020B0604030504040204" pitchFamily="34" charset="0"/>
                <a:cs typeface="Tahoma" panose="020B0604030504040204" pitchFamily="34" charset="0"/>
              </a:rPr>
              <a:t>Conséquences à</a:t>
            </a:r>
          </a:p>
          <a:p>
            <a:pPr algn="ctr"/>
            <a:r>
              <a:rPr lang="fr-CA" sz="1000" b="1" dirty="0">
                <a:latin typeface="Tahoma" panose="020B0604030504040204" pitchFamily="34" charset="0"/>
                <a:ea typeface="Tahoma" panose="020B0604030504040204" pitchFamily="34" charset="0"/>
                <a:cs typeface="Tahoma" panose="020B0604030504040204" pitchFamily="34" charset="0"/>
              </a:rPr>
              <a:t>l’âge adulte</a:t>
            </a:r>
          </a:p>
        </p:txBody>
      </p:sp>
      <p:sp>
        <p:nvSpPr>
          <p:cNvPr id="105" name="Rectangle 2"/>
          <p:cNvSpPr>
            <a:spLocks noChangeArrowheads="1"/>
          </p:cNvSpPr>
          <p:nvPr>
            <p:custDataLst>
              <p:tags r:id="rId18"/>
            </p:custDataLst>
          </p:nvPr>
        </p:nvSpPr>
        <p:spPr bwMode="auto">
          <a:xfrm>
            <a:off x="6529327" y="7431122"/>
            <a:ext cx="1295268"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solidFill>
                  <a:srgbClr val="000000"/>
                </a:solidFill>
                <a:latin typeface="Tahoma" panose="020B0604030504040204" pitchFamily="34" charset="0"/>
                <a:ea typeface="Tahoma" panose="020B0604030504040204" pitchFamily="34" charset="0"/>
                <a:cs typeface="Tahoma" panose="020B0604030504040204" pitchFamily="34" charset="0"/>
              </a:rPr>
              <a:t>Conséquences</a:t>
            </a:r>
          </a:p>
          <a:p>
            <a:pPr algn="ctr"/>
            <a:r>
              <a:rPr lang="fr-CA" sz="1000" b="1" dirty="0">
                <a:solidFill>
                  <a:srgbClr val="000000"/>
                </a:solidFill>
                <a:latin typeface="Tahoma" panose="020B0604030504040204" pitchFamily="34" charset="0"/>
                <a:ea typeface="Tahoma" panose="020B0604030504040204" pitchFamily="34" charset="0"/>
                <a:cs typeface="Tahoma" panose="020B0604030504040204" pitchFamily="34" charset="0"/>
              </a:rPr>
              <a:t>psychologiques</a:t>
            </a:r>
          </a:p>
        </p:txBody>
      </p:sp>
      <p:sp>
        <p:nvSpPr>
          <p:cNvPr id="106" name="Oval 14"/>
          <p:cNvSpPr>
            <a:spLocks noChangeArrowheads="1"/>
          </p:cNvSpPr>
          <p:nvPr>
            <p:custDataLst>
              <p:tags r:id="rId19"/>
            </p:custDataLst>
          </p:nvPr>
        </p:nvSpPr>
        <p:spPr bwMode="auto">
          <a:xfrm>
            <a:off x="3717024" y="8272192"/>
            <a:ext cx="1244544" cy="384835"/>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Faible estime de soi</a:t>
            </a:r>
          </a:p>
        </p:txBody>
      </p:sp>
      <p:sp>
        <p:nvSpPr>
          <p:cNvPr id="107" name="Oval 14"/>
          <p:cNvSpPr>
            <a:spLocks noChangeArrowheads="1"/>
          </p:cNvSpPr>
          <p:nvPr>
            <p:custDataLst>
              <p:tags r:id="rId20"/>
            </p:custDataLst>
          </p:nvPr>
        </p:nvSpPr>
        <p:spPr bwMode="auto">
          <a:xfrm>
            <a:off x="3525580" y="8830442"/>
            <a:ext cx="1726689" cy="586035"/>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Affects négatifs: colère, peur</a:t>
            </a:r>
          </a:p>
          <a:p>
            <a:pPr algn="ctr"/>
            <a:r>
              <a:rPr lang="fr-CA" sz="800" dirty="0">
                <a:solidFill>
                  <a:srgbClr val="000000"/>
                </a:solidFill>
                <a:latin typeface="Tahoma" charset="0"/>
              </a:rPr>
              <a:t>irritabilité, hostilité</a:t>
            </a:r>
          </a:p>
          <a:p>
            <a:pPr algn="ctr"/>
            <a:r>
              <a:rPr lang="fr-CA" sz="800" dirty="0">
                <a:solidFill>
                  <a:srgbClr val="000000"/>
                </a:solidFill>
                <a:latin typeface="Tahoma" charset="0"/>
              </a:rPr>
              <a:t>culpabilité, honte</a:t>
            </a:r>
          </a:p>
        </p:txBody>
      </p:sp>
      <p:sp>
        <p:nvSpPr>
          <p:cNvPr id="109" name="Oval 14"/>
          <p:cNvSpPr>
            <a:spLocks noChangeArrowheads="1"/>
          </p:cNvSpPr>
          <p:nvPr>
            <p:custDataLst>
              <p:tags r:id="rId21"/>
            </p:custDataLst>
          </p:nvPr>
        </p:nvSpPr>
        <p:spPr bwMode="auto">
          <a:xfrm>
            <a:off x="5070232" y="9142581"/>
            <a:ext cx="2068981" cy="704844"/>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Présence de troubles mentaux:</a:t>
            </a:r>
          </a:p>
          <a:p>
            <a:pPr algn="ctr"/>
            <a:r>
              <a:rPr lang="fr-CA" sz="800" dirty="0">
                <a:solidFill>
                  <a:srgbClr val="000000"/>
                </a:solidFill>
                <a:latin typeface="Tahoma" charset="0"/>
              </a:rPr>
              <a:t>dépression, stress post-traumatique,</a:t>
            </a:r>
          </a:p>
          <a:p>
            <a:pPr algn="ctr"/>
            <a:r>
              <a:rPr lang="fr-CA" sz="800" dirty="0">
                <a:solidFill>
                  <a:srgbClr val="000000"/>
                </a:solidFill>
                <a:latin typeface="Tahoma" charset="0"/>
              </a:rPr>
              <a:t>symptômes dissociatifs,</a:t>
            </a:r>
          </a:p>
          <a:p>
            <a:pPr algn="ctr"/>
            <a:r>
              <a:rPr lang="fr-CA" sz="800" dirty="0">
                <a:solidFill>
                  <a:srgbClr val="000000"/>
                </a:solidFill>
                <a:latin typeface="Tahoma" charset="0"/>
              </a:rPr>
              <a:t>troubles anxieux</a:t>
            </a:r>
          </a:p>
        </p:txBody>
      </p:sp>
      <p:sp>
        <p:nvSpPr>
          <p:cNvPr id="110" name="Oval 14"/>
          <p:cNvSpPr>
            <a:spLocks noChangeArrowheads="1"/>
          </p:cNvSpPr>
          <p:nvPr>
            <p:custDataLst>
              <p:tags r:id="rId22"/>
            </p:custDataLst>
          </p:nvPr>
        </p:nvSpPr>
        <p:spPr bwMode="auto">
          <a:xfrm>
            <a:off x="2313613" y="3831354"/>
            <a:ext cx="1488845" cy="459027"/>
          </a:xfrm>
          <a:prstGeom prst="ellipse">
            <a:avLst/>
          </a:prstGeom>
          <a:solidFill>
            <a:srgbClr val="FF0000"/>
          </a:solidFill>
          <a:ln w="9525">
            <a:solidFill>
              <a:schemeClr val="tx1"/>
            </a:solidFill>
            <a:round/>
            <a:headEnd/>
            <a:tailEnd/>
          </a:ln>
        </p:spPr>
        <p:txBody>
          <a:bodyPr wrap="none" lIns="137080" tIns="68541" rIns="137080" bIns="68541" anchor="ctr"/>
          <a:lstStyle/>
          <a:p>
            <a:pPr algn="ctr"/>
            <a:r>
              <a:rPr lang="fr-CA" sz="800" b="1" dirty="0">
                <a:solidFill>
                  <a:srgbClr val="FFFFFF"/>
                </a:solidFill>
                <a:latin typeface="Tahoma" charset="0"/>
              </a:rPr>
              <a:t>Persistance</a:t>
            </a:r>
          </a:p>
          <a:p>
            <a:pPr algn="ctr"/>
            <a:r>
              <a:rPr lang="fr-CA" sz="800" b="1" dirty="0">
                <a:solidFill>
                  <a:srgbClr val="FFFFFF"/>
                </a:solidFill>
                <a:latin typeface="Tahoma" charset="0"/>
              </a:rPr>
              <a:t>des abus physiques</a:t>
            </a:r>
          </a:p>
        </p:txBody>
      </p:sp>
      <p:sp>
        <p:nvSpPr>
          <p:cNvPr id="111" name="Oval 14"/>
          <p:cNvSpPr>
            <a:spLocks noChangeArrowheads="1"/>
          </p:cNvSpPr>
          <p:nvPr>
            <p:custDataLst>
              <p:tags r:id="rId23"/>
            </p:custDataLst>
          </p:nvPr>
        </p:nvSpPr>
        <p:spPr bwMode="auto">
          <a:xfrm>
            <a:off x="2110839" y="5491844"/>
            <a:ext cx="1606185" cy="490816"/>
          </a:xfrm>
          <a:prstGeom prst="ellipse">
            <a:avLst/>
          </a:prstGeom>
          <a:solidFill>
            <a:srgbClr val="FF0000"/>
          </a:solidFill>
          <a:ln w="9525">
            <a:solidFill>
              <a:schemeClr val="tx1"/>
            </a:solidFill>
            <a:round/>
            <a:headEnd/>
            <a:tailEnd/>
          </a:ln>
        </p:spPr>
        <p:txBody>
          <a:bodyPr wrap="none" lIns="137080" tIns="68541" rIns="137080" bIns="68541" anchor="ctr"/>
          <a:lstStyle/>
          <a:p>
            <a:pPr algn="ctr"/>
            <a:r>
              <a:rPr lang="fr-CA" sz="800" b="1" dirty="0">
                <a:solidFill>
                  <a:srgbClr val="FFFFFF"/>
                </a:solidFill>
                <a:latin typeface="Tahoma" charset="0"/>
              </a:rPr>
              <a:t>Différentes personnes</a:t>
            </a:r>
          </a:p>
          <a:p>
            <a:pPr algn="ctr"/>
            <a:r>
              <a:rPr lang="fr-CA" sz="800" b="1" dirty="0">
                <a:solidFill>
                  <a:srgbClr val="FFFFFF"/>
                </a:solidFill>
                <a:latin typeface="Tahoma" charset="0"/>
              </a:rPr>
              <a:t>qui abusent</a:t>
            </a:r>
          </a:p>
        </p:txBody>
      </p:sp>
      <p:sp>
        <p:nvSpPr>
          <p:cNvPr id="112" name="Rectangle 2"/>
          <p:cNvSpPr>
            <a:spLocks noChangeArrowheads="1"/>
          </p:cNvSpPr>
          <p:nvPr>
            <p:custDataLst>
              <p:tags r:id="rId24"/>
            </p:custDataLst>
          </p:nvPr>
        </p:nvSpPr>
        <p:spPr bwMode="auto">
          <a:xfrm>
            <a:off x="6579440" y="5111779"/>
            <a:ext cx="1295268"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latin typeface="Tahoma" panose="020B0604030504040204" pitchFamily="34" charset="0"/>
                <a:ea typeface="Tahoma" panose="020B0604030504040204" pitchFamily="34" charset="0"/>
                <a:cs typeface="Tahoma" panose="020B0604030504040204" pitchFamily="34" charset="0"/>
              </a:rPr>
              <a:t>Conséquences</a:t>
            </a:r>
          </a:p>
          <a:p>
            <a:pPr algn="ctr"/>
            <a:r>
              <a:rPr lang="fr-CA" sz="1000" b="1" dirty="0">
                <a:latin typeface="Tahoma" panose="020B0604030504040204" pitchFamily="34" charset="0"/>
                <a:ea typeface="Tahoma" panose="020B0604030504040204" pitchFamily="34" charset="0"/>
                <a:cs typeface="Tahoma" panose="020B0604030504040204" pitchFamily="34" charset="0"/>
              </a:rPr>
              <a:t>physiques</a:t>
            </a:r>
          </a:p>
        </p:txBody>
      </p:sp>
      <p:sp>
        <p:nvSpPr>
          <p:cNvPr id="113" name="Oval 14"/>
          <p:cNvSpPr>
            <a:spLocks noChangeArrowheads="1"/>
          </p:cNvSpPr>
          <p:nvPr>
            <p:custDataLst>
              <p:tags r:id="rId25"/>
            </p:custDataLst>
          </p:nvPr>
        </p:nvSpPr>
        <p:spPr bwMode="auto">
          <a:xfrm>
            <a:off x="5790774" y="6207461"/>
            <a:ext cx="1149785"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Blessures</a:t>
            </a:r>
          </a:p>
        </p:txBody>
      </p:sp>
      <p:sp>
        <p:nvSpPr>
          <p:cNvPr id="114" name="Oval 14"/>
          <p:cNvSpPr>
            <a:spLocks noChangeArrowheads="1"/>
          </p:cNvSpPr>
          <p:nvPr>
            <p:custDataLst>
              <p:tags r:id="rId26"/>
            </p:custDataLst>
          </p:nvPr>
        </p:nvSpPr>
        <p:spPr bwMode="auto">
          <a:xfrm>
            <a:off x="6970718" y="6230464"/>
            <a:ext cx="1212226"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Graves problèmes</a:t>
            </a:r>
          </a:p>
          <a:p>
            <a:pPr algn="ctr"/>
            <a:r>
              <a:rPr lang="fr-CA" sz="800" dirty="0">
                <a:latin typeface="Tahoma" charset="0"/>
              </a:rPr>
              <a:t> de santé</a:t>
            </a:r>
          </a:p>
        </p:txBody>
      </p:sp>
      <p:sp>
        <p:nvSpPr>
          <p:cNvPr id="115" name="Oval 14"/>
          <p:cNvSpPr>
            <a:spLocks noChangeArrowheads="1"/>
          </p:cNvSpPr>
          <p:nvPr>
            <p:custDataLst>
              <p:tags r:id="rId27"/>
            </p:custDataLst>
          </p:nvPr>
        </p:nvSpPr>
        <p:spPr bwMode="auto">
          <a:xfrm>
            <a:off x="8758154" y="8949885"/>
            <a:ext cx="1654281" cy="46943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Risque plus élevé </a:t>
            </a:r>
          </a:p>
          <a:p>
            <a:pPr algn="ctr"/>
            <a:r>
              <a:rPr lang="fr-CA" sz="800" dirty="0">
                <a:solidFill>
                  <a:srgbClr val="000000"/>
                </a:solidFill>
                <a:latin typeface="Tahoma" charset="0"/>
              </a:rPr>
              <a:t>d’être abusés sexuellement</a:t>
            </a:r>
          </a:p>
        </p:txBody>
      </p:sp>
      <p:sp>
        <p:nvSpPr>
          <p:cNvPr id="117" name="Rectangle 2"/>
          <p:cNvSpPr>
            <a:spLocks noChangeArrowheads="1"/>
          </p:cNvSpPr>
          <p:nvPr>
            <p:custDataLst>
              <p:tags r:id="rId28"/>
            </p:custDataLst>
          </p:nvPr>
        </p:nvSpPr>
        <p:spPr bwMode="auto">
          <a:xfrm>
            <a:off x="9067199" y="6592378"/>
            <a:ext cx="1295268"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latin typeface="Tahoma" panose="020B0604030504040204" pitchFamily="34" charset="0"/>
                <a:ea typeface="Tahoma" panose="020B0604030504040204" pitchFamily="34" charset="0"/>
                <a:cs typeface="Tahoma" panose="020B0604030504040204" pitchFamily="34" charset="0"/>
              </a:rPr>
              <a:t>Conséquences</a:t>
            </a:r>
          </a:p>
          <a:p>
            <a:pPr algn="ctr"/>
            <a:r>
              <a:rPr lang="fr-CA" sz="1000" b="1" dirty="0">
                <a:latin typeface="Tahoma" panose="020B0604030504040204" pitchFamily="34" charset="0"/>
                <a:ea typeface="Tahoma" panose="020B0604030504040204" pitchFamily="34" charset="0"/>
                <a:cs typeface="Tahoma" panose="020B0604030504040204" pitchFamily="34" charset="0"/>
              </a:rPr>
              <a:t>relationnelles</a:t>
            </a:r>
          </a:p>
        </p:txBody>
      </p:sp>
      <p:sp>
        <p:nvSpPr>
          <p:cNvPr id="118" name="Oval 14"/>
          <p:cNvSpPr>
            <a:spLocks noChangeArrowheads="1"/>
          </p:cNvSpPr>
          <p:nvPr>
            <p:custDataLst>
              <p:tags r:id="rId29"/>
            </p:custDataLst>
          </p:nvPr>
        </p:nvSpPr>
        <p:spPr bwMode="auto">
          <a:xfrm>
            <a:off x="12443243" y="5879267"/>
            <a:ext cx="1279599"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Moins d’interactions</a:t>
            </a:r>
          </a:p>
          <a:p>
            <a:pPr algn="ctr"/>
            <a:r>
              <a:rPr lang="fr-CA" sz="800" dirty="0">
                <a:solidFill>
                  <a:srgbClr val="000000"/>
                </a:solidFill>
                <a:latin typeface="Tahoma" charset="0"/>
              </a:rPr>
              <a:t>positives</a:t>
            </a:r>
          </a:p>
        </p:txBody>
      </p:sp>
      <p:sp>
        <p:nvSpPr>
          <p:cNvPr id="119" name="Oval 14"/>
          <p:cNvSpPr>
            <a:spLocks noChangeArrowheads="1"/>
          </p:cNvSpPr>
          <p:nvPr>
            <p:custDataLst>
              <p:tags r:id="rId30"/>
            </p:custDataLst>
          </p:nvPr>
        </p:nvSpPr>
        <p:spPr bwMode="auto">
          <a:xfrm>
            <a:off x="11182557" y="5491845"/>
            <a:ext cx="1448080"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Moins de comportements</a:t>
            </a:r>
          </a:p>
          <a:p>
            <a:pPr algn="ctr"/>
            <a:r>
              <a:rPr lang="fr-CA" sz="800" dirty="0" err="1">
                <a:solidFill>
                  <a:srgbClr val="000000"/>
                </a:solidFill>
                <a:latin typeface="Tahoma" charset="0"/>
              </a:rPr>
              <a:t>prosociaux</a:t>
            </a:r>
            <a:endParaRPr lang="fr-CA" sz="800" dirty="0">
              <a:solidFill>
                <a:srgbClr val="000000"/>
              </a:solidFill>
              <a:latin typeface="Tahoma" charset="0"/>
            </a:endParaRPr>
          </a:p>
        </p:txBody>
      </p:sp>
      <p:sp>
        <p:nvSpPr>
          <p:cNvPr id="120" name="Oval 14"/>
          <p:cNvSpPr>
            <a:spLocks noChangeArrowheads="1"/>
          </p:cNvSpPr>
          <p:nvPr>
            <p:custDataLst>
              <p:tags r:id="rId31"/>
            </p:custDataLst>
          </p:nvPr>
        </p:nvSpPr>
        <p:spPr bwMode="auto">
          <a:xfrm>
            <a:off x="11978423" y="6500583"/>
            <a:ext cx="2270727" cy="672472"/>
          </a:xfrm>
          <a:prstGeom prst="ellipse">
            <a:avLst/>
          </a:prstGeom>
          <a:solidFill>
            <a:srgbClr val="FFD319"/>
          </a:solidFill>
          <a:ln w="9525">
            <a:solidFill>
              <a:schemeClr val="tx1"/>
            </a:solidFill>
            <a:round/>
            <a:headEnd/>
            <a:tailEnd/>
          </a:ln>
        </p:spPr>
        <p:txBody>
          <a:bodyPr wrap="none" lIns="137080" tIns="68541" rIns="137080" bIns="68541" anchor="ctr"/>
          <a:lstStyle/>
          <a:p>
            <a:pPr algn="ctr"/>
            <a:endParaRPr lang="fr-CA" sz="800" b="1" dirty="0">
              <a:solidFill>
                <a:schemeClr val="bg1"/>
              </a:solidFill>
              <a:latin typeface="Tahoma" charset="0"/>
            </a:endParaRPr>
          </a:p>
          <a:p>
            <a:pPr algn="ctr"/>
            <a:endParaRPr lang="fr-CA" sz="800" dirty="0">
              <a:solidFill>
                <a:schemeClr val="bg1"/>
              </a:solidFill>
              <a:latin typeface="Tahoma" charset="0"/>
            </a:endParaRPr>
          </a:p>
          <a:p>
            <a:pPr algn="ctr"/>
            <a:r>
              <a:rPr lang="fr-CA" sz="800" dirty="0">
                <a:solidFill>
                  <a:srgbClr val="000000"/>
                </a:solidFill>
                <a:latin typeface="Tahoma" charset="0"/>
              </a:rPr>
              <a:t>Moins bonnes compétences sociales:</a:t>
            </a:r>
          </a:p>
          <a:p>
            <a:pPr algn="ctr"/>
            <a:r>
              <a:rPr lang="fr-CA" sz="800" dirty="0">
                <a:solidFill>
                  <a:srgbClr val="000000"/>
                </a:solidFill>
                <a:latin typeface="Tahoma" charset="0"/>
              </a:rPr>
              <a:t>moins d’habiletés de communication,</a:t>
            </a:r>
          </a:p>
          <a:p>
            <a:pPr algn="ctr"/>
            <a:r>
              <a:rPr lang="fr-CA" sz="800" dirty="0">
                <a:solidFill>
                  <a:srgbClr val="000000"/>
                </a:solidFill>
                <a:latin typeface="Tahoma" charset="0"/>
              </a:rPr>
              <a:t>d’empathie ou de sensibilité</a:t>
            </a:r>
          </a:p>
          <a:p>
            <a:pPr algn="ctr"/>
            <a:r>
              <a:rPr lang="fr-CA" sz="800" dirty="0">
                <a:solidFill>
                  <a:srgbClr val="000000"/>
                </a:solidFill>
                <a:latin typeface="Tahoma" charset="0"/>
              </a:rPr>
              <a:t>face aux autres</a:t>
            </a:r>
          </a:p>
          <a:p>
            <a:pPr algn="ctr"/>
            <a:endParaRPr lang="fr-CA" sz="800" b="1" dirty="0">
              <a:solidFill>
                <a:schemeClr val="bg1"/>
              </a:solidFill>
              <a:latin typeface="Tahoma" charset="0"/>
            </a:endParaRPr>
          </a:p>
        </p:txBody>
      </p:sp>
      <p:sp>
        <p:nvSpPr>
          <p:cNvPr id="121" name="Oval 14"/>
          <p:cNvSpPr>
            <a:spLocks noChangeArrowheads="1"/>
          </p:cNvSpPr>
          <p:nvPr>
            <p:custDataLst>
              <p:tags r:id="rId32"/>
            </p:custDataLst>
          </p:nvPr>
        </p:nvSpPr>
        <p:spPr bwMode="auto">
          <a:xfrm>
            <a:off x="12461875" y="7307342"/>
            <a:ext cx="1180482"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Isolement social</a:t>
            </a:r>
          </a:p>
        </p:txBody>
      </p:sp>
      <p:sp>
        <p:nvSpPr>
          <p:cNvPr id="122" name="Oval 14"/>
          <p:cNvSpPr>
            <a:spLocks noChangeArrowheads="1"/>
          </p:cNvSpPr>
          <p:nvPr>
            <p:custDataLst>
              <p:tags r:id="rId33"/>
            </p:custDataLst>
          </p:nvPr>
        </p:nvSpPr>
        <p:spPr bwMode="auto">
          <a:xfrm>
            <a:off x="10834190" y="7617226"/>
            <a:ext cx="1733053" cy="548801"/>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Tendance à attribuer des</a:t>
            </a:r>
          </a:p>
          <a:p>
            <a:pPr algn="ctr"/>
            <a:r>
              <a:rPr lang="fr-CA" sz="800" dirty="0">
                <a:solidFill>
                  <a:srgbClr val="000000"/>
                </a:solidFill>
                <a:latin typeface="Tahoma" charset="0"/>
              </a:rPr>
              <a:t>intentions hostiles</a:t>
            </a:r>
          </a:p>
          <a:p>
            <a:pPr algn="ctr"/>
            <a:r>
              <a:rPr lang="fr-CA" sz="800" dirty="0">
                <a:solidFill>
                  <a:srgbClr val="000000"/>
                </a:solidFill>
                <a:latin typeface="Tahoma" charset="0"/>
              </a:rPr>
              <a:t>aux autres</a:t>
            </a:r>
          </a:p>
        </p:txBody>
      </p:sp>
      <p:sp>
        <p:nvSpPr>
          <p:cNvPr id="124" name="Oval 14"/>
          <p:cNvSpPr>
            <a:spLocks noChangeArrowheads="1"/>
          </p:cNvSpPr>
          <p:nvPr>
            <p:custDataLst>
              <p:tags r:id="rId34"/>
            </p:custDataLst>
          </p:nvPr>
        </p:nvSpPr>
        <p:spPr bwMode="auto">
          <a:xfrm>
            <a:off x="9156179" y="8378937"/>
            <a:ext cx="1206286" cy="46190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Style d’attachement</a:t>
            </a:r>
          </a:p>
          <a:p>
            <a:pPr algn="ctr"/>
            <a:r>
              <a:rPr lang="fr-CA" sz="800" dirty="0">
                <a:solidFill>
                  <a:srgbClr val="000000"/>
                </a:solidFill>
                <a:latin typeface="Tahoma" charset="0"/>
              </a:rPr>
              <a:t> </a:t>
            </a:r>
            <a:r>
              <a:rPr lang="fr-CA" sz="800" dirty="0" err="1">
                <a:solidFill>
                  <a:srgbClr val="000000"/>
                </a:solidFill>
                <a:latin typeface="Tahoma" charset="0"/>
              </a:rPr>
              <a:t>insécure</a:t>
            </a:r>
            <a:endParaRPr lang="fr-CA" sz="800" dirty="0">
              <a:solidFill>
                <a:srgbClr val="000000"/>
              </a:solidFill>
              <a:latin typeface="Tahoma" charset="0"/>
            </a:endParaRPr>
          </a:p>
        </p:txBody>
      </p:sp>
      <p:sp>
        <p:nvSpPr>
          <p:cNvPr id="125" name="Oval 14"/>
          <p:cNvSpPr>
            <a:spLocks noChangeArrowheads="1"/>
          </p:cNvSpPr>
          <p:nvPr>
            <p:custDataLst>
              <p:tags r:id="rId35"/>
            </p:custDataLst>
          </p:nvPr>
        </p:nvSpPr>
        <p:spPr bwMode="auto">
          <a:xfrm>
            <a:off x="13642357" y="3960847"/>
            <a:ext cx="1637408" cy="628498"/>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Risque de </a:t>
            </a:r>
            <a:r>
              <a:rPr lang="fr-CA" sz="800" dirty="0" err="1">
                <a:latin typeface="Tahoma" charset="0"/>
              </a:rPr>
              <a:t>revictimisation</a:t>
            </a:r>
            <a:endParaRPr lang="fr-CA" sz="800" dirty="0">
              <a:latin typeface="Tahoma" charset="0"/>
            </a:endParaRPr>
          </a:p>
          <a:p>
            <a:pPr algn="ctr"/>
            <a:r>
              <a:rPr lang="fr-CA" sz="800" dirty="0">
                <a:latin typeface="Tahoma" charset="0"/>
              </a:rPr>
              <a:t>à l’âge adulte</a:t>
            </a:r>
          </a:p>
          <a:p>
            <a:pPr algn="ctr"/>
            <a:r>
              <a:rPr lang="fr-CA" sz="800" dirty="0">
                <a:latin typeface="Tahoma" charset="0"/>
              </a:rPr>
              <a:t>(violence conjugale)</a:t>
            </a:r>
          </a:p>
        </p:txBody>
      </p:sp>
      <p:sp>
        <p:nvSpPr>
          <p:cNvPr id="126" name="Rectangle 2"/>
          <p:cNvSpPr>
            <a:spLocks noChangeArrowheads="1"/>
          </p:cNvSpPr>
          <p:nvPr>
            <p:custDataLst>
              <p:tags r:id="rId36"/>
            </p:custDataLst>
          </p:nvPr>
        </p:nvSpPr>
        <p:spPr bwMode="auto">
          <a:xfrm>
            <a:off x="9012760" y="2991385"/>
            <a:ext cx="1295268" cy="841070"/>
          </a:xfrm>
          <a:prstGeom prst="rect">
            <a:avLst/>
          </a:prstGeom>
          <a:solidFill>
            <a:srgbClr val="FFD319"/>
          </a:solidFill>
          <a:ln w="9525">
            <a:solidFill>
              <a:schemeClr val="tx1"/>
            </a:solidFill>
            <a:miter lim="800000"/>
            <a:headEnd/>
            <a:tailEnd/>
          </a:ln>
        </p:spPr>
        <p:txBody>
          <a:bodyPr wrap="none" lIns="137080" tIns="68541" rIns="137080" bIns="68541" anchor="ctr"/>
          <a:lstStyle/>
          <a:p>
            <a:pPr algn="ctr"/>
            <a:r>
              <a:rPr lang="fr-CA" sz="1000" b="1" dirty="0">
                <a:latin typeface="Tahoma" panose="020B0604030504040204" pitchFamily="34" charset="0"/>
                <a:ea typeface="Tahoma" panose="020B0604030504040204" pitchFamily="34" charset="0"/>
                <a:cs typeface="Tahoma" panose="020B0604030504040204" pitchFamily="34" charset="0"/>
              </a:rPr>
              <a:t>Conséquences </a:t>
            </a:r>
          </a:p>
          <a:p>
            <a:pPr algn="ctr"/>
            <a:r>
              <a:rPr lang="fr-CA" sz="1000" b="1" dirty="0">
                <a:latin typeface="Tahoma" panose="020B0604030504040204" pitchFamily="34" charset="0"/>
                <a:ea typeface="Tahoma" panose="020B0604030504040204" pitchFamily="34" charset="0"/>
                <a:cs typeface="Tahoma" panose="020B0604030504040204" pitchFamily="34" charset="0"/>
              </a:rPr>
              <a:t>académiques</a:t>
            </a:r>
          </a:p>
        </p:txBody>
      </p:sp>
      <p:sp>
        <p:nvSpPr>
          <p:cNvPr id="128" name="Oval 14"/>
          <p:cNvSpPr>
            <a:spLocks noChangeArrowheads="1"/>
          </p:cNvSpPr>
          <p:nvPr>
            <p:custDataLst>
              <p:tags r:id="rId37"/>
            </p:custDataLst>
          </p:nvPr>
        </p:nvSpPr>
        <p:spPr bwMode="auto">
          <a:xfrm>
            <a:off x="11078398" y="3575798"/>
            <a:ext cx="1488845"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Reprise d’une</a:t>
            </a:r>
          </a:p>
          <a:p>
            <a:pPr algn="ctr"/>
            <a:r>
              <a:rPr lang="fr-CA" sz="800" dirty="0">
                <a:latin typeface="Tahoma" charset="0"/>
              </a:rPr>
              <a:t>année scolaire </a:t>
            </a:r>
          </a:p>
        </p:txBody>
      </p:sp>
      <p:sp>
        <p:nvSpPr>
          <p:cNvPr id="129" name="Oval 14"/>
          <p:cNvSpPr>
            <a:spLocks noChangeArrowheads="1"/>
          </p:cNvSpPr>
          <p:nvPr>
            <p:custDataLst>
              <p:tags r:id="rId38"/>
            </p:custDataLst>
          </p:nvPr>
        </p:nvSpPr>
        <p:spPr bwMode="auto">
          <a:xfrm>
            <a:off x="12461875" y="2180251"/>
            <a:ext cx="1603778"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Problèmes de discipline </a:t>
            </a:r>
          </a:p>
          <a:p>
            <a:pPr algn="ctr"/>
            <a:r>
              <a:rPr lang="fr-CA" sz="800" dirty="0">
                <a:latin typeface="Tahoma" charset="0"/>
              </a:rPr>
              <a:t>à l’école / suspensions</a:t>
            </a:r>
          </a:p>
        </p:txBody>
      </p:sp>
      <p:sp>
        <p:nvSpPr>
          <p:cNvPr id="130" name="Oval 14"/>
          <p:cNvSpPr>
            <a:spLocks noChangeArrowheads="1"/>
          </p:cNvSpPr>
          <p:nvPr>
            <p:custDataLst>
              <p:tags r:id="rId39"/>
            </p:custDataLst>
          </p:nvPr>
        </p:nvSpPr>
        <p:spPr bwMode="auto">
          <a:xfrm>
            <a:off x="13321231" y="2775487"/>
            <a:ext cx="1488845"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Plus faible taux de</a:t>
            </a:r>
          </a:p>
          <a:p>
            <a:pPr algn="ctr"/>
            <a:r>
              <a:rPr lang="fr-CA" sz="800" dirty="0">
                <a:latin typeface="Tahoma" charset="0"/>
              </a:rPr>
              <a:t>diplomation</a:t>
            </a:r>
          </a:p>
        </p:txBody>
      </p:sp>
      <p:sp>
        <p:nvSpPr>
          <p:cNvPr id="131" name="Oval 14"/>
          <p:cNvSpPr>
            <a:spLocks noChangeArrowheads="1"/>
          </p:cNvSpPr>
          <p:nvPr>
            <p:custDataLst>
              <p:tags r:id="rId40"/>
            </p:custDataLst>
          </p:nvPr>
        </p:nvSpPr>
        <p:spPr bwMode="auto">
          <a:xfrm>
            <a:off x="12443243" y="3234514"/>
            <a:ext cx="1488845"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Plus faible niveau de</a:t>
            </a:r>
          </a:p>
          <a:p>
            <a:pPr algn="ctr"/>
            <a:r>
              <a:rPr lang="fr-CA" sz="800" dirty="0">
                <a:latin typeface="Tahoma" charset="0"/>
              </a:rPr>
              <a:t>scolarité</a:t>
            </a:r>
          </a:p>
        </p:txBody>
      </p:sp>
      <p:cxnSp>
        <p:nvCxnSpPr>
          <p:cNvPr id="6" name="Connecteur droit avec flèche 5"/>
          <p:cNvCxnSpPr>
            <a:stCxn id="110" idx="4"/>
          </p:cNvCxnSpPr>
          <p:nvPr>
            <p:custDataLst>
              <p:tags r:id="rId41"/>
            </p:custDataLst>
          </p:nvPr>
        </p:nvCxnSpPr>
        <p:spPr>
          <a:xfrm>
            <a:off x="3058034" y="4290382"/>
            <a:ext cx="0" cy="584867"/>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2" name="Connecteur droit avec flèche 51"/>
          <p:cNvCxnSpPr/>
          <p:nvPr>
            <p:custDataLst>
              <p:tags r:id="rId42"/>
            </p:custDataLst>
          </p:nvPr>
        </p:nvCxnSpPr>
        <p:spPr>
          <a:xfrm flipV="1">
            <a:off x="2855260" y="4910486"/>
            <a:ext cx="0" cy="590166"/>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0" name="Connecteur droit avec flèche 59"/>
          <p:cNvCxnSpPr>
            <a:endCxn id="117" idx="1"/>
          </p:cNvCxnSpPr>
          <p:nvPr>
            <p:custDataLst>
              <p:tags r:id="rId43"/>
            </p:custDataLst>
          </p:nvPr>
        </p:nvCxnSpPr>
        <p:spPr>
          <a:xfrm>
            <a:off x="4709214" y="7012912"/>
            <a:ext cx="4357987"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a:endCxn id="126" idx="1"/>
          </p:cNvCxnSpPr>
          <p:nvPr>
            <p:custDataLst>
              <p:tags r:id="rId44"/>
            </p:custDataLst>
          </p:nvPr>
        </p:nvCxnSpPr>
        <p:spPr>
          <a:xfrm>
            <a:off x="4661067" y="3411920"/>
            <a:ext cx="4351693"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Connecteur droit avec flèche 22"/>
          <p:cNvCxnSpPr>
            <a:stCxn id="84" idx="0"/>
            <a:endCxn id="100" idx="2"/>
          </p:cNvCxnSpPr>
          <p:nvPr>
            <p:custDataLst>
              <p:tags r:id="rId45"/>
            </p:custDataLst>
          </p:nvPr>
        </p:nvCxnSpPr>
        <p:spPr>
          <a:xfrm flipV="1">
            <a:off x="7139213" y="1832829"/>
            <a:ext cx="1825113" cy="19298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Connecteur droit avec flèche 26"/>
          <p:cNvCxnSpPr>
            <a:stCxn id="84" idx="0"/>
            <a:endCxn id="90" idx="6"/>
          </p:cNvCxnSpPr>
          <p:nvPr>
            <p:custDataLst>
              <p:tags r:id="rId46"/>
            </p:custDataLst>
          </p:nvPr>
        </p:nvCxnSpPr>
        <p:spPr>
          <a:xfrm flipH="1" flipV="1">
            <a:off x="5024284" y="1936720"/>
            <a:ext cx="2114929" cy="890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Connecteur droit avec flèche 28"/>
          <p:cNvCxnSpPr>
            <a:stCxn id="84" idx="0"/>
            <a:endCxn id="101" idx="3"/>
          </p:cNvCxnSpPr>
          <p:nvPr>
            <p:custDataLst>
              <p:tags r:id="rId47"/>
            </p:custDataLst>
          </p:nvPr>
        </p:nvCxnSpPr>
        <p:spPr>
          <a:xfrm flipV="1">
            <a:off x="7139213" y="1357035"/>
            <a:ext cx="1418467" cy="668776"/>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31" name="Connecteur droit avec flèche 30"/>
          <p:cNvCxnSpPr>
            <a:stCxn id="84" idx="0"/>
            <a:endCxn id="99" idx="4"/>
          </p:cNvCxnSpPr>
          <p:nvPr>
            <p:custDataLst>
              <p:tags r:id="rId48"/>
            </p:custDataLst>
          </p:nvPr>
        </p:nvCxnSpPr>
        <p:spPr>
          <a:xfrm flipV="1">
            <a:off x="7139213" y="1330104"/>
            <a:ext cx="634584" cy="69570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42" name="Connecteur droit avec flèche 41"/>
          <p:cNvCxnSpPr>
            <a:stCxn id="84" idx="0"/>
            <a:endCxn id="96" idx="4"/>
          </p:cNvCxnSpPr>
          <p:nvPr>
            <p:custDataLst>
              <p:tags r:id="rId49"/>
            </p:custDataLst>
          </p:nvPr>
        </p:nvCxnSpPr>
        <p:spPr>
          <a:xfrm flipH="1" flipV="1">
            <a:off x="6602593" y="1333804"/>
            <a:ext cx="536620" cy="69200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44" name="Connecteur droit avec flèche 43"/>
          <p:cNvCxnSpPr>
            <a:stCxn id="84" idx="0"/>
            <a:endCxn id="95" idx="5"/>
          </p:cNvCxnSpPr>
          <p:nvPr>
            <p:custDataLst>
              <p:tags r:id="rId50"/>
            </p:custDataLst>
          </p:nvPr>
        </p:nvCxnSpPr>
        <p:spPr>
          <a:xfrm flipH="1" flipV="1">
            <a:off x="5709287" y="1463683"/>
            <a:ext cx="1429926" cy="562128"/>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97" name="Oval 14"/>
          <p:cNvSpPr>
            <a:spLocks noChangeArrowheads="1"/>
          </p:cNvSpPr>
          <p:nvPr>
            <p:custDataLst>
              <p:tags r:id="rId51"/>
            </p:custDataLst>
          </p:nvPr>
        </p:nvSpPr>
        <p:spPr bwMode="auto">
          <a:xfrm>
            <a:off x="13642357" y="4781307"/>
            <a:ext cx="1637408" cy="64123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Risque de  devenir un adulte</a:t>
            </a:r>
          </a:p>
          <a:p>
            <a:pPr algn="ctr"/>
            <a:r>
              <a:rPr lang="fr-CA" sz="800" dirty="0">
                <a:latin typeface="Tahoma" charset="0"/>
              </a:rPr>
              <a:t>violent (3 fois plus à risque)</a:t>
            </a:r>
          </a:p>
        </p:txBody>
      </p:sp>
      <p:cxnSp>
        <p:nvCxnSpPr>
          <p:cNvPr id="50" name="Connecteur droit avec flèche 49"/>
          <p:cNvCxnSpPr>
            <a:stCxn id="126" idx="3"/>
            <a:endCxn id="128" idx="1"/>
          </p:cNvCxnSpPr>
          <p:nvPr>
            <p:custDataLst>
              <p:tags r:id="rId52"/>
            </p:custDataLst>
          </p:nvPr>
        </p:nvCxnSpPr>
        <p:spPr>
          <a:xfrm>
            <a:off x="10308029" y="3411921"/>
            <a:ext cx="988405" cy="23110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53" name="Connecteur droit avec flèche 52"/>
          <p:cNvCxnSpPr>
            <a:stCxn id="126" idx="3"/>
            <a:endCxn id="129" idx="3"/>
          </p:cNvCxnSpPr>
          <p:nvPr>
            <p:custDataLst>
              <p:tags r:id="rId53"/>
            </p:custDataLst>
          </p:nvPr>
        </p:nvCxnSpPr>
        <p:spPr>
          <a:xfrm flipV="1">
            <a:off x="10308027" y="2572055"/>
            <a:ext cx="2388716" cy="83986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55" name="Connecteur droit avec flèche 54"/>
          <p:cNvCxnSpPr>
            <a:stCxn id="126" idx="3"/>
            <a:endCxn id="131" idx="2"/>
          </p:cNvCxnSpPr>
          <p:nvPr>
            <p:custDataLst>
              <p:tags r:id="rId54"/>
            </p:custDataLst>
          </p:nvPr>
        </p:nvCxnSpPr>
        <p:spPr>
          <a:xfrm>
            <a:off x="10308027" y="3411922"/>
            <a:ext cx="2135217" cy="5210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57" name="Connecteur droit avec flèche 56"/>
          <p:cNvCxnSpPr>
            <a:stCxn id="126" idx="3"/>
            <a:endCxn id="130" idx="2"/>
          </p:cNvCxnSpPr>
          <p:nvPr>
            <p:custDataLst>
              <p:tags r:id="rId55"/>
            </p:custDataLst>
          </p:nvPr>
        </p:nvCxnSpPr>
        <p:spPr>
          <a:xfrm flipV="1">
            <a:off x="10308028" y="3005000"/>
            <a:ext cx="3013203" cy="40692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59" name="Connecteur droit avec flèche 58"/>
          <p:cNvCxnSpPr>
            <a:stCxn id="112" idx="2"/>
            <a:endCxn id="114" idx="0"/>
          </p:cNvCxnSpPr>
          <p:nvPr>
            <p:custDataLst>
              <p:tags r:id="rId56"/>
            </p:custDataLst>
          </p:nvPr>
        </p:nvCxnSpPr>
        <p:spPr>
          <a:xfrm>
            <a:off x="7227075" y="5952849"/>
            <a:ext cx="349756" cy="277612"/>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62" name="Connecteur droit avec flèche 61"/>
          <p:cNvCxnSpPr>
            <a:stCxn id="112" idx="2"/>
            <a:endCxn id="113" idx="7"/>
          </p:cNvCxnSpPr>
          <p:nvPr>
            <p:custDataLst>
              <p:tags r:id="rId57"/>
            </p:custDataLst>
          </p:nvPr>
        </p:nvCxnSpPr>
        <p:spPr>
          <a:xfrm flipH="1">
            <a:off x="6772175" y="5952851"/>
            <a:ext cx="454900" cy="32183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77" name="Connecteur droit avec flèche 76"/>
          <p:cNvCxnSpPr>
            <a:stCxn id="117" idx="3"/>
            <a:endCxn id="121" idx="2"/>
          </p:cNvCxnSpPr>
          <p:nvPr>
            <p:custDataLst>
              <p:tags r:id="rId58"/>
            </p:custDataLst>
          </p:nvPr>
        </p:nvCxnSpPr>
        <p:spPr>
          <a:xfrm>
            <a:off x="10362468" y="7012914"/>
            <a:ext cx="2099409" cy="52394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79" name="Connecteur droit avec flèche 78"/>
          <p:cNvCxnSpPr>
            <a:stCxn id="117" idx="3"/>
            <a:endCxn id="119" idx="4"/>
          </p:cNvCxnSpPr>
          <p:nvPr>
            <p:custDataLst>
              <p:tags r:id="rId59"/>
            </p:custDataLst>
          </p:nvPr>
        </p:nvCxnSpPr>
        <p:spPr>
          <a:xfrm flipV="1">
            <a:off x="10362467" y="5950870"/>
            <a:ext cx="1544130" cy="1062042"/>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81" name="Connecteur droit avec flèche 80"/>
          <p:cNvCxnSpPr>
            <a:stCxn id="117" idx="3"/>
            <a:endCxn id="120" idx="2"/>
          </p:cNvCxnSpPr>
          <p:nvPr>
            <p:custDataLst>
              <p:tags r:id="rId60"/>
            </p:custDataLst>
          </p:nvPr>
        </p:nvCxnSpPr>
        <p:spPr>
          <a:xfrm flipV="1">
            <a:off x="10362467" y="6836820"/>
            <a:ext cx="1615957" cy="17609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83" name="Connecteur droit avec flèche 82"/>
          <p:cNvCxnSpPr>
            <a:stCxn id="117" idx="3"/>
            <a:endCxn id="118" idx="3"/>
          </p:cNvCxnSpPr>
          <p:nvPr>
            <p:custDataLst>
              <p:tags r:id="rId61"/>
            </p:custDataLst>
          </p:nvPr>
        </p:nvCxnSpPr>
        <p:spPr>
          <a:xfrm flipV="1">
            <a:off x="10362466" y="6271071"/>
            <a:ext cx="2268170" cy="74184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87" name="Connecteur droit avec flèche 86"/>
          <p:cNvCxnSpPr>
            <a:stCxn id="105" idx="2"/>
            <a:endCxn id="109" idx="7"/>
          </p:cNvCxnSpPr>
          <p:nvPr>
            <p:custDataLst>
              <p:tags r:id="rId62"/>
            </p:custDataLst>
          </p:nvPr>
        </p:nvCxnSpPr>
        <p:spPr>
          <a:xfrm flipH="1">
            <a:off x="6836216" y="8272192"/>
            <a:ext cx="340745" cy="97361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02" name="Connecteur droit avec flèche 101"/>
          <p:cNvCxnSpPr>
            <a:stCxn id="105" idx="2"/>
            <a:endCxn id="115" idx="1"/>
          </p:cNvCxnSpPr>
          <p:nvPr>
            <p:custDataLst>
              <p:tags r:id="rId63"/>
            </p:custDataLst>
          </p:nvPr>
        </p:nvCxnSpPr>
        <p:spPr>
          <a:xfrm>
            <a:off x="7176962" y="8272191"/>
            <a:ext cx="1823456" cy="74644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27" name="Connecteur droit avec flèche 126"/>
          <p:cNvCxnSpPr>
            <a:stCxn id="105" idx="2"/>
            <a:endCxn id="94" idx="0"/>
          </p:cNvCxnSpPr>
          <p:nvPr>
            <p:custDataLst>
              <p:tags r:id="rId64"/>
            </p:custDataLst>
          </p:nvPr>
        </p:nvCxnSpPr>
        <p:spPr>
          <a:xfrm>
            <a:off x="7176963" y="8272192"/>
            <a:ext cx="891957" cy="936826"/>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22532" name="Connecteur droit avec flèche 22531"/>
          <p:cNvCxnSpPr>
            <a:stCxn id="105" idx="2"/>
            <a:endCxn id="107" idx="6"/>
          </p:cNvCxnSpPr>
          <p:nvPr>
            <p:custDataLst>
              <p:tags r:id="rId65"/>
            </p:custDataLst>
          </p:nvPr>
        </p:nvCxnSpPr>
        <p:spPr>
          <a:xfrm flipH="1">
            <a:off x="5252267" y="8272191"/>
            <a:ext cx="1924695" cy="851268"/>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22534" name="Connecteur droit avec flèche 22533"/>
          <p:cNvCxnSpPr>
            <a:stCxn id="105" idx="2"/>
            <a:endCxn id="124" idx="2"/>
          </p:cNvCxnSpPr>
          <p:nvPr>
            <p:custDataLst>
              <p:tags r:id="rId66"/>
            </p:custDataLst>
          </p:nvPr>
        </p:nvCxnSpPr>
        <p:spPr>
          <a:xfrm>
            <a:off x="7176963" y="8272192"/>
            <a:ext cx="1979219" cy="337699"/>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22536" name="Connecteur droit avec flèche 22535"/>
          <p:cNvCxnSpPr>
            <a:stCxn id="105" idx="2"/>
            <a:endCxn id="106" idx="6"/>
          </p:cNvCxnSpPr>
          <p:nvPr>
            <p:custDataLst>
              <p:tags r:id="rId67"/>
            </p:custDataLst>
          </p:nvPr>
        </p:nvCxnSpPr>
        <p:spPr>
          <a:xfrm flipH="1">
            <a:off x="4961568" y="8272191"/>
            <a:ext cx="2215394" cy="192418"/>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352" name="Connecteur droit avec flèche 351"/>
          <p:cNvCxnSpPr>
            <a:stCxn id="103" idx="3"/>
            <a:endCxn id="125" idx="3"/>
          </p:cNvCxnSpPr>
          <p:nvPr>
            <p:custDataLst>
              <p:tags r:id="rId68"/>
            </p:custDataLst>
          </p:nvPr>
        </p:nvCxnSpPr>
        <p:spPr>
          <a:xfrm flipV="1">
            <a:off x="13201865" y="4497305"/>
            <a:ext cx="680286" cy="198327"/>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354" name="Connecteur droit avec flèche 353"/>
          <p:cNvCxnSpPr>
            <a:stCxn id="103" idx="3"/>
            <a:endCxn id="97" idx="1"/>
          </p:cNvCxnSpPr>
          <p:nvPr>
            <p:custDataLst>
              <p:tags r:id="rId69"/>
            </p:custDataLst>
          </p:nvPr>
        </p:nvCxnSpPr>
        <p:spPr>
          <a:xfrm>
            <a:off x="13201865" y="4695633"/>
            <a:ext cx="680286" cy="179581"/>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86" name="ZoneTexte 85"/>
          <p:cNvSpPr txBox="1"/>
          <p:nvPr>
            <p:custDataLst>
              <p:tags r:id="rId70"/>
            </p:custDataLst>
          </p:nvPr>
        </p:nvSpPr>
        <p:spPr>
          <a:xfrm>
            <a:off x="2110836" y="3252771"/>
            <a:ext cx="1946924" cy="270139"/>
          </a:xfrm>
          <a:prstGeom prst="rect">
            <a:avLst/>
          </a:prstGeom>
          <a:noFill/>
        </p:spPr>
        <p:txBody>
          <a:bodyPr wrap="none" lIns="54163" tIns="27080" rIns="54163" bIns="27080" rtlCol="0">
            <a:spAutoFit/>
          </a:bodyPr>
          <a:lstStyle/>
          <a:p>
            <a:r>
              <a:rPr lang="fr-FR" sz="1400" b="1" dirty="0">
                <a:latin typeface="Tahoma" panose="020B0604030504040204" pitchFamily="34" charset="0"/>
                <a:ea typeface="Tahoma" panose="020B0604030504040204" pitchFamily="34" charset="0"/>
                <a:cs typeface="Tahoma" panose="020B0604030504040204" pitchFamily="34" charset="0"/>
              </a:rPr>
              <a:t>Facteurs aggravants</a:t>
            </a:r>
          </a:p>
        </p:txBody>
      </p:sp>
      <p:cxnSp>
        <p:nvCxnSpPr>
          <p:cNvPr id="104" name="Connecteur droit avec flèche 103"/>
          <p:cNvCxnSpPr>
            <a:stCxn id="117" idx="3"/>
            <a:endCxn id="122" idx="1"/>
          </p:cNvCxnSpPr>
          <p:nvPr>
            <p:custDataLst>
              <p:tags r:id="rId71"/>
            </p:custDataLst>
          </p:nvPr>
        </p:nvCxnSpPr>
        <p:spPr>
          <a:xfrm>
            <a:off x="10362466" y="7012914"/>
            <a:ext cx="725522" cy="68468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80" name="Oval 14"/>
          <p:cNvSpPr>
            <a:spLocks noChangeArrowheads="1"/>
          </p:cNvSpPr>
          <p:nvPr>
            <p:custDataLst>
              <p:tags r:id="rId72"/>
            </p:custDataLst>
          </p:nvPr>
        </p:nvSpPr>
        <p:spPr bwMode="auto">
          <a:xfrm>
            <a:off x="11042398" y="2107182"/>
            <a:ext cx="1308316"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latin typeface="Tahoma" charset="0"/>
              </a:rPr>
              <a:t>Difficultés scolaires</a:t>
            </a:r>
          </a:p>
        </p:txBody>
      </p:sp>
      <p:cxnSp>
        <p:nvCxnSpPr>
          <p:cNvPr id="82" name="Connecteur droit avec flèche 81"/>
          <p:cNvCxnSpPr>
            <a:stCxn id="126" idx="3"/>
            <a:endCxn id="80" idx="4"/>
          </p:cNvCxnSpPr>
          <p:nvPr>
            <p:custDataLst>
              <p:tags r:id="rId73"/>
            </p:custDataLst>
          </p:nvPr>
        </p:nvCxnSpPr>
        <p:spPr>
          <a:xfrm flipV="1">
            <a:off x="10308029" y="2566209"/>
            <a:ext cx="1388529" cy="845713"/>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91" name="Oval 14"/>
          <p:cNvSpPr>
            <a:spLocks noChangeArrowheads="1"/>
          </p:cNvSpPr>
          <p:nvPr>
            <p:custDataLst>
              <p:tags r:id="rId74"/>
            </p:custDataLst>
          </p:nvPr>
        </p:nvSpPr>
        <p:spPr bwMode="auto">
          <a:xfrm>
            <a:off x="9927839" y="5101926"/>
            <a:ext cx="1488845" cy="459027"/>
          </a:xfrm>
          <a:prstGeom prst="ellipse">
            <a:avLst/>
          </a:prstGeom>
          <a:solidFill>
            <a:srgbClr val="FFD319"/>
          </a:solidFill>
          <a:ln w="9525">
            <a:solidFill>
              <a:schemeClr val="tx1"/>
            </a:solidFill>
            <a:round/>
            <a:headEnd/>
            <a:tailEnd/>
          </a:ln>
        </p:spPr>
        <p:txBody>
          <a:bodyPr wrap="none" lIns="137080" tIns="68541" rIns="137080" bIns="68541" anchor="ctr"/>
          <a:lstStyle/>
          <a:p>
            <a:pPr algn="ctr"/>
            <a:r>
              <a:rPr lang="fr-CA" sz="800" dirty="0">
                <a:solidFill>
                  <a:srgbClr val="000000"/>
                </a:solidFill>
                <a:latin typeface="Tahoma" charset="0"/>
              </a:rPr>
              <a:t> Difficultés relationnelles </a:t>
            </a:r>
          </a:p>
          <a:p>
            <a:pPr algn="ctr"/>
            <a:r>
              <a:rPr lang="fr-CA" sz="800" dirty="0">
                <a:solidFill>
                  <a:srgbClr val="000000"/>
                </a:solidFill>
                <a:latin typeface="Tahoma" charset="0"/>
              </a:rPr>
              <a:t>avec les pairs</a:t>
            </a:r>
          </a:p>
        </p:txBody>
      </p:sp>
      <p:cxnSp>
        <p:nvCxnSpPr>
          <p:cNvPr id="116" name="Connecteur droit avec flèche 115"/>
          <p:cNvCxnSpPr>
            <a:stCxn id="117" idx="3"/>
            <a:endCxn id="91" idx="4"/>
          </p:cNvCxnSpPr>
          <p:nvPr>
            <p:custDataLst>
              <p:tags r:id="rId75"/>
            </p:custDataLst>
          </p:nvPr>
        </p:nvCxnSpPr>
        <p:spPr>
          <a:xfrm flipV="1">
            <a:off x="10362468" y="5560953"/>
            <a:ext cx="309795" cy="1451961"/>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78" name="ZoneTexte 77"/>
          <p:cNvSpPr txBox="1"/>
          <p:nvPr/>
        </p:nvSpPr>
        <p:spPr>
          <a:xfrm>
            <a:off x="14365252" y="166767"/>
            <a:ext cx="1098018" cy="304650"/>
          </a:xfrm>
          <a:prstGeom prst="rect">
            <a:avLst/>
          </a:prstGeom>
          <a:noFill/>
          <a:ln w="28575">
            <a:solidFill>
              <a:schemeClr val="tx1"/>
            </a:solidFill>
          </a:ln>
        </p:spPr>
        <p:txBody>
          <a:bodyPr wrap="square" lIns="42617" tIns="21310" rIns="42617" bIns="21310" rtlCol="0">
            <a:spAutoFit/>
          </a:bodyPr>
          <a:lstStyle/>
          <a:p>
            <a:r>
              <a:rPr lang="fr-FR" sz="1700" b="1" dirty="0">
                <a:solidFill>
                  <a:srgbClr val="FF0000"/>
                </a:solidFill>
                <a:latin typeface="Tahoma" panose="020B0604030504040204" pitchFamily="34" charset="0"/>
                <a:ea typeface="Tahoma" panose="020B0604030504040204" pitchFamily="34" charset="0"/>
                <a:cs typeface="Tahoma" panose="020B0604030504040204" pitchFamily="34" charset="0"/>
              </a:rPr>
              <a:t>CARTE 2</a:t>
            </a:r>
          </a:p>
        </p:txBody>
      </p:sp>
      <p:sp>
        <p:nvSpPr>
          <p:cNvPr id="244" name="Rectangle 2"/>
          <p:cNvSpPr>
            <a:spLocks noChangeArrowheads="1"/>
          </p:cNvSpPr>
          <p:nvPr>
            <p:custDataLst>
              <p:tags r:id="rId76"/>
            </p:custDataLst>
          </p:nvPr>
        </p:nvSpPr>
        <p:spPr bwMode="auto">
          <a:xfrm>
            <a:off x="136768" y="1194745"/>
            <a:ext cx="961986" cy="8051056"/>
          </a:xfrm>
          <a:prstGeom prst="rect">
            <a:avLst/>
          </a:prstGeom>
          <a:solidFill>
            <a:srgbClr val="FFD319"/>
          </a:solidFill>
          <a:ln w="9525">
            <a:solidFill>
              <a:schemeClr val="tx1"/>
            </a:solidFill>
            <a:miter lim="800000"/>
            <a:headEnd/>
            <a:tailEnd/>
          </a:ln>
        </p:spPr>
        <p:txBody>
          <a:bodyPr wrap="none" lIns="137047" tIns="68524" rIns="137047" bIns="68524" anchor="ctr"/>
          <a:lstStyle/>
          <a:p>
            <a:pPr algn="ctr"/>
            <a:r>
              <a:rPr lang="fr-CA" sz="800" b="1" dirty="0" err="1">
                <a:latin typeface="Tahoma" panose="020B0604030504040204" pitchFamily="34" charset="0"/>
                <a:ea typeface="Tahoma" panose="020B0604030504040204" pitchFamily="34" charset="0"/>
                <a:cs typeface="Tahoma" panose="020B0604030504040204" pitchFamily="34" charset="0"/>
              </a:rPr>
              <a:t>Ontosystème</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306128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custDataLst>
              <p:tags r:id="rId1"/>
            </p:custDataLst>
          </p:nvPr>
        </p:nvSpPr>
        <p:spPr bwMode="auto">
          <a:xfrm>
            <a:off x="1784094" y="3468349"/>
            <a:ext cx="1222393" cy="585370"/>
          </a:xfrm>
          <a:prstGeom prst="rect">
            <a:avLst/>
          </a:prstGeom>
          <a:noFill/>
          <a:ln w="9525">
            <a:solidFill>
              <a:schemeClr val="tx1"/>
            </a:solidFill>
            <a:miter lim="800000"/>
            <a:headEnd/>
            <a:tailEnd/>
          </a:ln>
        </p:spPr>
        <p:txBody>
          <a:bodyPr wrap="none" lIns="137047" tIns="68524" rIns="137047" bIns="68524" anchor="ctr"/>
          <a:lstStyle/>
          <a:p>
            <a:pPr algn="ctr"/>
            <a:r>
              <a:rPr lang="fr-CA" sz="1000" b="1" dirty="0">
                <a:solidFill>
                  <a:srgbClr val="000000"/>
                </a:solidFill>
                <a:latin typeface="Tahoma" charset="0"/>
              </a:rPr>
              <a:t>Vulnérabilités </a:t>
            </a:r>
          </a:p>
          <a:p>
            <a:pPr algn="ctr"/>
            <a:r>
              <a:rPr lang="fr-CA" sz="1000" b="1" spc="-29" dirty="0">
                <a:solidFill>
                  <a:srgbClr val="000000"/>
                </a:solidFill>
                <a:latin typeface="Tahoma" charset="0"/>
              </a:rPr>
              <a:t>du ou des parents</a:t>
            </a:r>
          </a:p>
          <a:p>
            <a:pPr algn="ctr"/>
            <a:r>
              <a:rPr lang="fr-CA" sz="1000" b="1" dirty="0">
                <a:solidFill>
                  <a:srgbClr val="000000"/>
                </a:solidFill>
                <a:latin typeface="Tahoma" charset="0"/>
              </a:rPr>
              <a:t>abuseurs</a:t>
            </a:r>
          </a:p>
        </p:txBody>
      </p:sp>
      <p:sp>
        <p:nvSpPr>
          <p:cNvPr id="3" name="Rectangle 23"/>
          <p:cNvSpPr>
            <a:spLocks noChangeArrowheads="1"/>
          </p:cNvSpPr>
          <p:nvPr>
            <p:custDataLst>
              <p:tags r:id="rId2"/>
            </p:custDataLst>
          </p:nvPr>
        </p:nvSpPr>
        <p:spPr bwMode="auto">
          <a:xfrm>
            <a:off x="7592421" y="3442027"/>
            <a:ext cx="2060004" cy="575775"/>
          </a:xfrm>
          <a:prstGeom prst="rect">
            <a:avLst/>
          </a:prstGeom>
          <a:noFill/>
          <a:ln w="9525">
            <a:solidFill>
              <a:schemeClr val="tx1"/>
            </a:solidFill>
            <a:miter lim="800000"/>
            <a:headEnd/>
            <a:tailEnd/>
          </a:ln>
        </p:spPr>
        <p:txBody>
          <a:bodyPr wrap="none" lIns="137047" tIns="68524" rIns="137047" bIns="68524" anchor="ctr"/>
          <a:lstStyle/>
          <a:p>
            <a:pPr algn="ctr"/>
            <a:r>
              <a:rPr lang="fr-CA" sz="1000" b="1" dirty="0">
                <a:solidFill>
                  <a:srgbClr val="000000"/>
                </a:solidFill>
                <a:latin typeface="Tahoma" charset="0"/>
              </a:rPr>
              <a:t>Biais dans le traitement </a:t>
            </a:r>
          </a:p>
          <a:p>
            <a:pPr algn="ctr"/>
            <a:r>
              <a:rPr lang="fr-CA" sz="1000" b="1" dirty="0">
                <a:solidFill>
                  <a:srgbClr val="000000"/>
                </a:solidFill>
                <a:latin typeface="Tahoma" charset="0"/>
              </a:rPr>
              <a:t>de l’information</a:t>
            </a:r>
          </a:p>
          <a:p>
            <a:pPr algn="ctr"/>
            <a:r>
              <a:rPr lang="fr-CA" sz="1000" b="1" dirty="0">
                <a:solidFill>
                  <a:srgbClr val="000000"/>
                </a:solidFill>
                <a:latin typeface="Tahoma" charset="0"/>
              </a:rPr>
              <a:t>par les parents</a:t>
            </a:r>
          </a:p>
        </p:txBody>
      </p:sp>
      <p:sp>
        <p:nvSpPr>
          <p:cNvPr id="4" name="Rectangle 23"/>
          <p:cNvSpPr>
            <a:spLocks noChangeArrowheads="1"/>
          </p:cNvSpPr>
          <p:nvPr>
            <p:custDataLst>
              <p:tags r:id="rId3"/>
            </p:custDataLst>
          </p:nvPr>
        </p:nvSpPr>
        <p:spPr bwMode="auto">
          <a:xfrm>
            <a:off x="10892353" y="3745732"/>
            <a:ext cx="1554890" cy="795090"/>
          </a:xfrm>
          <a:prstGeom prst="rect">
            <a:avLst/>
          </a:prstGeom>
          <a:noFill/>
          <a:ln w="9525">
            <a:solidFill>
              <a:schemeClr val="tx1"/>
            </a:solidFill>
            <a:miter lim="800000"/>
            <a:headEnd/>
            <a:tailEnd/>
          </a:ln>
        </p:spPr>
        <p:txBody>
          <a:bodyPr wrap="none" lIns="137047" tIns="68524" rIns="137047" bIns="68524" anchor="ctr"/>
          <a:lstStyle/>
          <a:p>
            <a:pPr algn="ctr"/>
            <a:r>
              <a:rPr lang="fr-CA" sz="1000" b="1" spc="-30" dirty="0">
                <a:solidFill>
                  <a:srgbClr val="000000"/>
                </a:solidFill>
                <a:latin typeface="Tahoma" charset="0"/>
              </a:rPr>
              <a:t>Pratiques disciplinaires </a:t>
            </a:r>
          </a:p>
          <a:p>
            <a:pPr algn="ctr"/>
            <a:r>
              <a:rPr lang="fr-CA" sz="1000" b="1" dirty="0">
                <a:solidFill>
                  <a:srgbClr val="000000"/>
                </a:solidFill>
                <a:latin typeface="Tahoma" charset="0"/>
              </a:rPr>
              <a:t>lacunaires afin de</a:t>
            </a:r>
          </a:p>
          <a:p>
            <a:pPr algn="ctr"/>
            <a:r>
              <a:rPr lang="fr-CA" sz="1000" b="1" dirty="0">
                <a:solidFill>
                  <a:srgbClr val="000000"/>
                </a:solidFill>
                <a:latin typeface="Tahoma" charset="0"/>
              </a:rPr>
              <a:t>contrôler les </a:t>
            </a:r>
          </a:p>
          <a:p>
            <a:pPr algn="ctr"/>
            <a:r>
              <a:rPr lang="fr-CA" sz="1000" b="1" dirty="0">
                <a:solidFill>
                  <a:srgbClr val="000000"/>
                </a:solidFill>
                <a:latin typeface="Tahoma" charset="0"/>
              </a:rPr>
              <a:t>comportements </a:t>
            </a:r>
          </a:p>
          <a:p>
            <a:pPr algn="ctr"/>
            <a:r>
              <a:rPr lang="fr-CA" sz="1000" b="1" dirty="0">
                <a:solidFill>
                  <a:srgbClr val="000000"/>
                </a:solidFill>
                <a:latin typeface="Tahoma" charset="0"/>
              </a:rPr>
              <a:t>de l’enfant</a:t>
            </a:r>
          </a:p>
        </p:txBody>
      </p:sp>
      <p:cxnSp>
        <p:nvCxnSpPr>
          <p:cNvPr id="6" name="Connecteur droit avec flèche 5"/>
          <p:cNvCxnSpPr>
            <a:stCxn id="2" idx="3"/>
            <a:endCxn id="3" idx="1"/>
          </p:cNvCxnSpPr>
          <p:nvPr>
            <p:custDataLst>
              <p:tags r:id="rId4"/>
            </p:custDataLst>
          </p:nvPr>
        </p:nvCxnSpPr>
        <p:spPr>
          <a:xfrm flipV="1">
            <a:off x="3006486" y="3729916"/>
            <a:ext cx="4585935" cy="3111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Connecteur droit avec flèche 8"/>
          <p:cNvCxnSpPr>
            <a:stCxn id="3" idx="3"/>
            <a:endCxn id="4" idx="1"/>
          </p:cNvCxnSpPr>
          <p:nvPr>
            <p:custDataLst>
              <p:tags r:id="rId5"/>
            </p:custDataLst>
          </p:nvPr>
        </p:nvCxnSpPr>
        <p:spPr>
          <a:xfrm>
            <a:off x="9652420" y="3729914"/>
            <a:ext cx="1239932" cy="413363"/>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Oval 24"/>
          <p:cNvSpPr>
            <a:spLocks noChangeArrowheads="1"/>
          </p:cNvSpPr>
          <p:nvPr>
            <p:custDataLst>
              <p:tags r:id="rId6"/>
            </p:custDataLst>
          </p:nvPr>
        </p:nvSpPr>
        <p:spPr bwMode="auto">
          <a:xfrm>
            <a:off x="7820808" y="4320461"/>
            <a:ext cx="1600919" cy="571195"/>
          </a:xfrm>
          <a:prstGeom prst="ellipse">
            <a:avLst/>
          </a:prstGeom>
          <a:noFill/>
          <a:ln w="9525">
            <a:solidFill>
              <a:schemeClr val="tx1"/>
            </a:solidFill>
            <a:round/>
            <a:headEnd/>
            <a:tailEnd/>
          </a:ln>
        </p:spPr>
        <p:txBody>
          <a:bodyPr wrap="none" lIns="137047" tIns="68524" rIns="137047" bIns="68524" anchor="ctr"/>
          <a:lstStyle/>
          <a:p>
            <a:pPr algn="ctr"/>
            <a:r>
              <a:rPr lang="fr-CA" sz="800" b="1" dirty="0">
                <a:solidFill>
                  <a:srgbClr val="000000"/>
                </a:solidFill>
                <a:latin typeface="Tahoma" charset="0"/>
              </a:rPr>
              <a:t>Attributions</a:t>
            </a:r>
          </a:p>
          <a:p>
            <a:pPr algn="ctr"/>
            <a:r>
              <a:rPr lang="fr-CA" sz="800" b="1" dirty="0">
                <a:solidFill>
                  <a:srgbClr val="000000"/>
                </a:solidFill>
                <a:latin typeface="Tahoma" charset="0"/>
              </a:rPr>
              <a:t>négatives concernant</a:t>
            </a:r>
          </a:p>
          <a:p>
            <a:pPr algn="ctr"/>
            <a:r>
              <a:rPr lang="fr-CA" sz="800" b="1" dirty="0">
                <a:solidFill>
                  <a:srgbClr val="000000"/>
                </a:solidFill>
                <a:latin typeface="Tahoma" charset="0"/>
              </a:rPr>
              <a:t>les comportements </a:t>
            </a:r>
          </a:p>
          <a:p>
            <a:pPr algn="ctr"/>
            <a:r>
              <a:rPr lang="fr-CA" sz="800" b="1" dirty="0">
                <a:solidFill>
                  <a:srgbClr val="000000"/>
                </a:solidFill>
                <a:latin typeface="Tahoma" charset="0"/>
              </a:rPr>
              <a:t>de l’enfant</a:t>
            </a:r>
          </a:p>
        </p:txBody>
      </p:sp>
      <p:sp>
        <p:nvSpPr>
          <p:cNvPr id="20" name="Oval 24"/>
          <p:cNvSpPr>
            <a:spLocks noChangeArrowheads="1"/>
          </p:cNvSpPr>
          <p:nvPr>
            <p:custDataLst>
              <p:tags r:id="rId7"/>
            </p:custDataLst>
          </p:nvPr>
        </p:nvSpPr>
        <p:spPr bwMode="auto">
          <a:xfrm>
            <a:off x="7606809" y="2542878"/>
            <a:ext cx="2033459" cy="671204"/>
          </a:xfrm>
          <a:prstGeom prst="ellipse">
            <a:avLst/>
          </a:prstGeom>
          <a:noFill/>
          <a:ln w="9525">
            <a:solidFill>
              <a:schemeClr val="tx1"/>
            </a:solidFill>
            <a:round/>
            <a:headEnd/>
            <a:tailEnd/>
          </a:ln>
        </p:spPr>
        <p:txBody>
          <a:bodyPr wrap="none" lIns="137047" tIns="68524" rIns="137047" bIns="68524" anchor="ctr"/>
          <a:lstStyle/>
          <a:p>
            <a:pPr algn="ctr"/>
            <a:r>
              <a:rPr lang="fr-CA" sz="800" b="1" dirty="0">
                <a:solidFill>
                  <a:srgbClr val="000000"/>
                </a:solidFill>
                <a:latin typeface="Tahoma" charset="0"/>
              </a:rPr>
              <a:t>Distorsions cognitives </a:t>
            </a:r>
          </a:p>
          <a:p>
            <a:pPr algn="ctr"/>
            <a:r>
              <a:rPr lang="fr-CA" sz="800" b="1" dirty="0">
                <a:solidFill>
                  <a:srgbClr val="000000"/>
                </a:solidFill>
                <a:latin typeface="Tahoma" charset="0"/>
              </a:rPr>
              <a:t>des parents concernant les</a:t>
            </a:r>
          </a:p>
          <a:p>
            <a:pPr algn="ctr"/>
            <a:r>
              <a:rPr lang="fr-CA" sz="800" b="1" dirty="0">
                <a:solidFill>
                  <a:srgbClr val="000000"/>
                </a:solidFill>
                <a:latin typeface="Tahoma" charset="0"/>
              </a:rPr>
              <a:t>comportements de</a:t>
            </a:r>
          </a:p>
          <a:p>
            <a:pPr algn="ctr"/>
            <a:r>
              <a:rPr lang="fr-CA" sz="800" b="1" dirty="0">
                <a:solidFill>
                  <a:srgbClr val="000000"/>
                </a:solidFill>
                <a:latin typeface="Tahoma" charset="0"/>
              </a:rPr>
              <a:t>l’enfant</a:t>
            </a:r>
          </a:p>
        </p:txBody>
      </p:sp>
      <p:cxnSp>
        <p:nvCxnSpPr>
          <p:cNvPr id="21" name="Connecteur droit avec flèche 20"/>
          <p:cNvCxnSpPr/>
          <p:nvPr>
            <p:custDataLst>
              <p:tags r:id="rId8"/>
            </p:custDataLst>
          </p:nvPr>
        </p:nvCxnSpPr>
        <p:spPr>
          <a:xfrm flipV="1">
            <a:off x="5736755" y="3745733"/>
            <a:ext cx="0" cy="30798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9" name="Rectangle 23"/>
          <p:cNvSpPr>
            <a:spLocks noChangeArrowheads="1"/>
          </p:cNvSpPr>
          <p:nvPr>
            <p:custDataLst>
              <p:tags r:id="rId9"/>
            </p:custDataLst>
          </p:nvPr>
        </p:nvSpPr>
        <p:spPr bwMode="auto">
          <a:xfrm>
            <a:off x="10892354" y="2877685"/>
            <a:ext cx="1554888" cy="585370"/>
          </a:xfrm>
          <a:prstGeom prst="rect">
            <a:avLst/>
          </a:prstGeom>
          <a:noFill/>
          <a:ln w="9525">
            <a:solidFill>
              <a:schemeClr val="tx1"/>
            </a:solidFill>
            <a:miter lim="800000"/>
            <a:headEnd/>
            <a:tailEnd/>
          </a:ln>
        </p:spPr>
        <p:txBody>
          <a:bodyPr wrap="none" lIns="137047" tIns="68524" rIns="137047" bIns="68524" anchor="ctr"/>
          <a:lstStyle/>
          <a:p>
            <a:pPr algn="ctr"/>
            <a:r>
              <a:rPr lang="fr-CA" sz="1000" b="1" dirty="0">
                <a:solidFill>
                  <a:srgbClr val="000000"/>
                </a:solidFill>
                <a:latin typeface="Tahoma" charset="0"/>
              </a:rPr>
              <a:t>Qualité de la relation</a:t>
            </a:r>
          </a:p>
          <a:p>
            <a:pPr algn="ctr"/>
            <a:r>
              <a:rPr lang="fr-CA" sz="1000" b="1" dirty="0">
                <a:solidFill>
                  <a:srgbClr val="000000"/>
                </a:solidFill>
                <a:latin typeface="Tahoma" charset="0"/>
              </a:rPr>
              <a:t>parents-jeune</a:t>
            </a:r>
          </a:p>
        </p:txBody>
      </p:sp>
      <p:sp>
        <p:nvSpPr>
          <p:cNvPr id="59" name="Rectangle 5"/>
          <p:cNvSpPr>
            <a:spLocks noChangeArrowheads="1"/>
          </p:cNvSpPr>
          <p:nvPr>
            <p:custDataLst>
              <p:tags r:id="rId10"/>
            </p:custDataLst>
          </p:nvPr>
        </p:nvSpPr>
        <p:spPr bwMode="auto">
          <a:xfrm>
            <a:off x="136770" y="2948342"/>
            <a:ext cx="961986" cy="2979393"/>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Microsystème</a:t>
            </a:r>
          </a:p>
        </p:txBody>
      </p:sp>
      <p:cxnSp>
        <p:nvCxnSpPr>
          <p:cNvPr id="61" name="Connecteur droit avec flèche 60"/>
          <p:cNvCxnSpPr/>
          <p:nvPr>
            <p:custDataLst>
              <p:tags r:id="rId11"/>
            </p:custDataLst>
          </p:nvPr>
        </p:nvCxnSpPr>
        <p:spPr>
          <a:xfrm>
            <a:off x="12547427" y="3655084"/>
            <a:ext cx="1482727" cy="3373"/>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7" name="Connecteur droit avec flèche 66"/>
          <p:cNvCxnSpPr>
            <a:stCxn id="3" idx="3"/>
            <a:endCxn id="49" idx="1"/>
          </p:cNvCxnSpPr>
          <p:nvPr>
            <p:custDataLst>
              <p:tags r:id="rId12"/>
            </p:custDataLst>
          </p:nvPr>
        </p:nvCxnSpPr>
        <p:spPr>
          <a:xfrm flipV="1">
            <a:off x="9652425" y="3170369"/>
            <a:ext cx="1239933" cy="55954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1" name="Rectangle 13"/>
          <p:cNvSpPr>
            <a:spLocks noChangeArrowheads="1"/>
          </p:cNvSpPr>
          <p:nvPr>
            <p:custDataLst>
              <p:tags r:id="rId13"/>
            </p:custDataLst>
          </p:nvPr>
        </p:nvSpPr>
        <p:spPr bwMode="auto">
          <a:xfrm>
            <a:off x="6367299" y="1709523"/>
            <a:ext cx="1488922" cy="579451"/>
          </a:xfrm>
          <a:prstGeom prst="rect">
            <a:avLst/>
          </a:prstGeom>
          <a:noFill/>
          <a:ln w="9525">
            <a:solidFill>
              <a:schemeClr val="tx1"/>
            </a:solidFill>
            <a:miter lim="800000"/>
            <a:headEnd/>
            <a:tailEnd/>
          </a:ln>
        </p:spPr>
        <p:txBody>
          <a:bodyPr wrap="none" lIns="137047" tIns="68524" rIns="137047" bIns="68524" anchor="ctr"/>
          <a:lstStyle/>
          <a:p>
            <a:pPr algn="ctr"/>
            <a:r>
              <a:rPr lang="en-US" sz="1000" dirty="0">
                <a:solidFill>
                  <a:srgbClr val="000000"/>
                </a:solidFill>
                <a:latin typeface="Tahoma" charset="0"/>
              </a:rPr>
              <a:t> </a:t>
            </a:r>
            <a:r>
              <a:rPr lang="en-US" sz="1000" b="1" dirty="0" err="1">
                <a:solidFill>
                  <a:srgbClr val="000000"/>
                </a:solidFill>
                <a:latin typeface="Tahoma" charset="0"/>
              </a:rPr>
              <a:t>Vulnérabilités</a:t>
            </a:r>
            <a:endParaRPr lang="en-US" sz="1000" b="1" dirty="0">
              <a:solidFill>
                <a:srgbClr val="000000"/>
              </a:solidFill>
              <a:latin typeface="Tahoma" charset="0"/>
            </a:endParaRPr>
          </a:p>
          <a:p>
            <a:pPr algn="ctr"/>
            <a:r>
              <a:rPr lang="en-US" sz="1000" b="1" dirty="0" err="1">
                <a:solidFill>
                  <a:srgbClr val="000000"/>
                </a:solidFill>
                <a:latin typeface="Tahoma" charset="0"/>
              </a:rPr>
              <a:t>personnelles</a:t>
            </a:r>
            <a:r>
              <a:rPr lang="en-US" sz="1000" b="1" dirty="0">
                <a:solidFill>
                  <a:srgbClr val="000000"/>
                </a:solidFill>
                <a:latin typeface="Tahoma" charset="0"/>
              </a:rPr>
              <a:t> de </a:t>
            </a:r>
          </a:p>
          <a:p>
            <a:pPr algn="ctr"/>
            <a:r>
              <a:rPr lang="en-US" altLang="ja-JP" sz="1000" b="1" dirty="0" err="1">
                <a:solidFill>
                  <a:srgbClr val="000000"/>
                </a:solidFill>
                <a:latin typeface="Tahoma" charset="0"/>
              </a:rPr>
              <a:t>l’enfant</a:t>
            </a:r>
            <a:endParaRPr lang="fr-CA" sz="1000" b="1" dirty="0">
              <a:solidFill>
                <a:srgbClr val="000000"/>
              </a:solidFill>
              <a:latin typeface="Tahoma" charset="0"/>
            </a:endParaRPr>
          </a:p>
        </p:txBody>
      </p:sp>
      <p:cxnSp>
        <p:nvCxnSpPr>
          <p:cNvPr id="72" name="Connecteur droit avec flèche 71"/>
          <p:cNvCxnSpPr/>
          <p:nvPr>
            <p:custDataLst>
              <p:tags r:id="rId14"/>
            </p:custDataLst>
          </p:nvPr>
        </p:nvCxnSpPr>
        <p:spPr>
          <a:xfrm flipH="1">
            <a:off x="7131882" y="2288976"/>
            <a:ext cx="16343" cy="1417031"/>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5" name="Rectangle 2"/>
          <p:cNvSpPr>
            <a:spLocks noChangeArrowheads="1"/>
          </p:cNvSpPr>
          <p:nvPr>
            <p:custDataLst>
              <p:tags r:id="rId15"/>
            </p:custDataLst>
          </p:nvPr>
        </p:nvSpPr>
        <p:spPr bwMode="auto">
          <a:xfrm>
            <a:off x="136768" y="1194746"/>
            <a:ext cx="961986" cy="1673413"/>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err="1">
                <a:latin typeface="Tahoma" panose="020B0604030504040204" pitchFamily="34" charset="0"/>
                <a:ea typeface="Tahoma" panose="020B0604030504040204" pitchFamily="34" charset="0"/>
                <a:cs typeface="Tahoma" panose="020B0604030504040204" pitchFamily="34" charset="0"/>
              </a:rPr>
              <a:t>Ontosystème</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cxnSp>
        <p:nvCxnSpPr>
          <p:cNvPr id="87" name="Connecteur droit avec flèche 86"/>
          <p:cNvCxnSpPr>
            <a:stCxn id="3" idx="0"/>
            <a:endCxn id="20" idx="4"/>
          </p:cNvCxnSpPr>
          <p:nvPr>
            <p:custDataLst>
              <p:tags r:id="rId16"/>
            </p:custDataLst>
          </p:nvPr>
        </p:nvCxnSpPr>
        <p:spPr>
          <a:xfrm flipV="1">
            <a:off x="8622423" y="3214085"/>
            <a:ext cx="1117" cy="227945"/>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Connecteur droit avec flèche 90"/>
          <p:cNvCxnSpPr>
            <a:stCxn id="3" idx="2"/>
            <a:endCxn id="19" idx="0"/>
          </p:cNvCxnSpPr>
          <p:nvPr>
            <p:custDataLst>
              <p:tags r:id="rId17"/>
            </p:custDataLst>
          </p:nvPr>
        </p:nvCxnSpPr>
        <p:spPr>
          <a:xfrm flipH="1">
            <a:off x="8621265" y="4017803"/>
            <a:ext cx="1154" cy="302656"/>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5" name="Rectangle 8"/>
          <p:cNvSpPr>
            <a:spLocks noChangeArrowheads="1"/>
          </p:cNvSpPr>
          <p:nvPr>
            <p:custDataLst>
              <p:tags r:id="rId18"/>
            </p:custDataLst>
          </p:nvPr>
        </p:nvSpPr>
        <p:spPr bwMode="auto">
          <a:xfrm>
            <a:off x="136768" y="6001431"/>
            <a:ext cx="961986" cy="2777318"/>
          </a:xfrm>
          <a:prstGeom prst="rect">
            <a:avLst/>
          </a:prstGeom>
          <a:solidFill>
            <a:srgbClr val="417BD3"/>
          </a:solidFill>
          <a:ln w="9525">
            <a:solidFill>
              <a:schemeClr val="tx1"/>
            </a:solidFill>
            <a:miter lim="800000"/>
            <a:headEnd/>
            <a:tailEnd/>
          </a:ln>
        </p:spPr>
        <p:txBody>
          <a:bodyPr wrap="none" lIns="137047" tIns="68524" rIns="137047" bIns="68524" anchor="ctr"/>
          <a:lstStyle/>
          <a:p>
            <a:pPr algn="ctr"/>
            <a:r>
              <a:rPr lang="fr-CA" sz="1400" b="1" dirty="0">
                <a:solidFill>
                  <a:schemeClr val="bg1"/>
                </a:solidFill>
                <a:latin typeface="Times New Roman" charset="0"/>
              </a:rPr>
              <a:t> </a:t>
            </a:r>
            <a:r>
              <a:rPr lang="fr-CA" sz="800" b="1" dirty="0" err="1">
                <a:solidFill>
                  <a:schemeClr val="bg1"/>
                </a:solidFill>
                <a:latin typeface="Tahoma" panose="020B0604030504040204" pitchFamily="34" charset="0"/>
                <a:ea typeface="Tahoma" panose="020B0604030504040204" pitchFamily="34" charset="0"/>
                <a:cs typeface="Tahoma" panose="020B0604030504040204" pitchFamily="34" charset="0"/>
              </a:rPr>
              <a:t>Exosystème</a:t>
            </a:r>
            <a:endPar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26" name="Rectangle 33"/>
          <p:cNvSpPr>
            <a:spLocks noChangeArrowheads="1"/>
          </p:cNvSpPr>
          <p:nvPr>
            <p:custDataLst>
              <p:tags r:id="rId19"/>
            </p:custDataLst>
          </p:nvPr>
        </p:nvSpPr>
        <p:spPr bwMode="auto">
          <a:xfrm>
            <a:off x="3109569" y="5849686"/>
            <a:ext cx="1108831" cy="564452"/>
          </a:xfrm>
          <a:prstGeom prst="rect">
            <a:avLst/>
          </a:prstGeom>
          <a:solidFill>
            <a:srgbClr val="417BD3"/>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Isolement</a:t>
            </a:r>
          </a:p>
          <a:p>
            <a:pPr algn="ctr"/>
            <a:r>
              <a:rPr lang="fr-CA" sz="1000" b="1" dirty="0">
                <a:solidFill>
                  <a:schemeClr val="bg1"/>
                </a:solidFill>
                <a:latin typeface="Tahoma" charset="0"/>
              </a:rPr>
              <a:t>social</a:t>
            </a:r>
          </a:p>
        </p:txBody>
      </p:sp>
      <p:sp>
        <p:nvSpPr>
          <p:cNvPr id="229" name="Oval 37"/>
          <p:cNvSpPr>
            <a:spLocks noChangeArrowheads="1"/>
          </p:cNvSpPr>
          <p:nvPr>
            <p:custDataLst>
              <p:tags r:id="rId20"/>
            </p:custDataLst>
          </p:nvPr>
        </p:nvSpPr>
        <p:spPr bwMode="auto">
          <a:xfrm>
            <a:off x="2074896" y="6883840"/>
            <a:ext cx="969799" cy="451665"/>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Isolement social</a:t>
            </a:r>
          </a:p>
        </p:txBody>
      </p:sp>
      <p:sp>
        <p:nvSpPr>
          <p:cNvPr id="230" name="Oval 37"/>
          <p:cNvSpPr>
            <a:spLocks noChangeArrowheads="1"/>
          </p:cNvSpPr>
          <p:nvPr>
            <p:custDataLst>
              <p:tags r:id="rId21"/>
            </p:custDataLst>
          </p:nvPr>
        </p:nvSpPr>
        <p:spPr bwMode="auto">
          <a:xfrm>
            <a:off x="2045845" y="7465731"/>
            <a:ext cx="1136427" cy="491637"/>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Faible soutien social</a:t>
            </a:r>
          </a:p>
        </p:txBody>
      </p:sp>
      <p:sp>
        <p:nvSpPr>
          <p:cNvPr id="231" name="Oval 37"/>
          <p:cNvSpPr>
            <a:spLocks noChangeArrowheads="1"/>
          </p:cNvSpPr>
          <p:nvPr>
            <p:custDataLst>
              <p:tags r:id="rId22"/>
            </p:custDataLst>
          </p:nvPr>
        </p:nvSpPr>
        <p:spPr bwMode="auto">
          <a:xfrm>
            <a:off x="2435168" y="8025850"/>
            <a:ext cx="999972" cy="409121"/>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Mère seule</a:t>
            </a:r>
          </a:p>
        </p:txBody>
      </p:sp>
      <p:sp>
        <p:nvSpPr>
          <p:cNvPr id="234" name="Rectangle 33"/>
          <p:cNvSpPr>
            <a:spLocks noChangeArrowheads="1"/>
          </p:cNvSpPr>
          <p:nvPr>
            <p:custDataLst>
              <p:tags r:id="rId23"/>
            </p:custDataLst>
          </p:nvPr>
        </p:nvSpPr>
        <p:spPr bwMode="auto">
          <a:xfrm>
            <a:off x="4721594" y="5844331"/>
            <a:ext cx="1108831" cy="556133"/>
          </a:xfrm>
          <a:prstGeom prst="rect">
            <a:avLst/>
          </a:prstGeom>
          <a:solidFill>
            <a:srgbClr val="417BD3"/>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Ressources </a:t>
            </a:r>
          </a:p>
          <a:p>
            <a:pPr algn="ctr"/>
            <a:r>
              <a:rPr lang="fr-CA" sz="1000" b="1" dirty="0">
                <a:solidFill>
                  <a:schemeClr val="bg1"/>
                </a:solidFill>
                <a:latin typeface="Tahoma" charset="0"/>
              </a:rPr>
              <a:t>économiques</a:t>
            </a:r>
          </a:p>
          <a:p>
            <a:pPr algn="ctr"/>
            <a:r>
              <a:rPr lang="fr-CA" sz="1000" b="1" dirty="0">
                <a:solidFill>
                  <a:schemeClr val="bg1"/>
                </a:solidFill>
                <a:latin typeface="Tahoma" charset="0"/>
              </a:rPr>
              <a:t>lacunaires</a:t>
            </a:r>
          </a:p>
        </p:txBody>
      </p:sp>
      <p:sp>
        <p:nvSpPr>
          <p:cNvPr id="235" name="Oval 37"/>
          <p:cNvSpPr>
            <a:spLocks noChangeArrowheads="1"/>
          </p:cNvSpPr>
          <p:nvPr>
            <p:custDataLst>
              <p:tags r:id="rId24"/>
            </p:custDataLst>
          </p:nvPr>
        </p:nvSpPr>
        <p:spPr bwMode="auto">
          <a:xfrm>
            <a:off x="3895608" y="6767897"/>
            <a:ext cx="991791" cy="451665"/>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Faible revenu et</a:t>
            </a:r>
          </a:p>
          <a:p>
            <a:pPr algn="ctr"/>
            <a:r>
              <a:rPr lang="fr-CA" sz="800" dirty="0">
                <a:solidFill>
                  <a:schemeClr val="bg1"/>
                </a:solidFill>
                <a:latin typeface="Tahoma" charset="0"/>
              </a:rPr>
              <a:t>pauvreté </a:t>
            </a:r>
          </a:p>
        </p:txBody>
      </p:sp>
      <p:sp>
        <p:nvSpPr>
          <p:cNvPr id="237" name="Oval 37"/>
          <p:cNvSpPr>
            <a:spLocks noChangeArrowheads="1"/>
          </p:cNvSpPr>
          <p:nvPr>
            <p:custDataLst>
              <p:tags r:id="rId25"/>
            </p:custDataLst>
          </p:nvPr>
        </p:nvSpPr>
        <p:spPr bwMode="auto">
          <a:xfrm>
            <a:off x="3955966" y="7347834"/>
            <a:ext cx="1087691" cy="463952"/>
          </a:xfrm>
          <a:prstGeom prst="ellipse">
            <a:avLst/>
          </a:prstGeom>
          <a:solidFill>
            <a:srgbClr val="417BD3"/>
          </a:solidFill>
          <a:ln w="9525">
            <a:solidFill>
              <a:schemeClr val="tx1"/>
            </a:solidFill>
            <a:round/>
            <a:headEnd/>
            <a:tailEnd/>
          </a:ln>
        </p:spPr>
        <p:txBody>
          <a:bodyPr wrap="none" lIns="137047" tIns="68524" rIns="137047" bIns="68524" anchor="ctr"/>
          <a:lstStyle/>
          <a:p>
            <a:pPr algn="ctr"/>
            <a:endParaRPr lang="fr-CA" sz="800" dirty="0">
              <a:solidFill>
                <a:schemeClr val="bg1"/>
              </a:solidFill>
              <a:latin typeface="Tahoma" charset="0"/>
            </a:endParaRPr>
          </a:p>
          <a:p>
            <a:pPr algn="ctr"/>
            <a:r>
              <a:rPr lang="fr-CA" sz="800" dirty="0">
                <a:solidFill>
                  <a:schemeClr val="bg1"/>
                </a:solidFill>
                <a:latin typeface="Tahoma" charset="0"/>
              </a:rPr>
              <a:t>Être</a:t>
            </a:r>
          </a:p>
          <a:p>
            <a:pPr algn="ctr"/>
            <a:r>
              <a:rPr lang="fr-CA" sz="800" dirty="0">
                <a:solidFill>
                  <a:schemeClr val="bg1"/>
                </a:solidFill>
                <a:latin typeface="Tahoma" charset="0"/>
              </a:rPr>
              <a:t> sans emploi</a:t>
            </a:r>
          </a:p>
          <a:p>
            <a:pPr algn="ctr"/>
            <a:endParaRPr lang="fr-CA" sz="800" dirty="0">
              <a:solidFill>
                <a:schemeClr val="bg1"/>
              </a:solidFill>
              <a:latin typeface="Tahoma" charset="0"/>
            </a:endParaRPr>
          </a:p>
        </p:txBody>
      </p:sp>
      <p:sp>
        <p:nvSpPr>
          <p:cNvPr id="238" name="Oval 37"/>
          <p:cNvSpPr>
            <a:spLocks noChangeArrowheads="1"/>
          </p:cNvSpPr>
          <p:nvPr>
            <p:custDataLst>
              <p:tags r:id="rId26"/>
            </p:custDataLst>
          </p:nvPr>
        </p:nvSpPr>
        <p:spPr bwMode="auto">
          <a:xfrm>
            <a:off x="4880901" y="8331206"/>
            <a:ext cx="915078" cy="449462"/>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Faible niveau</a:t>
            </a:r>
          </a:p>
          <a:p>
            <a:pPr algn="ctr"/>
            <a:r>
              <a:rPr lang="fr-CA" sz="800" dirty="0">
                <a:solidFill>
                  <a:schemeClr val="bg1"/>
                </a:solidFill>
                <a:latin typeface="Tahoma" charset="0"/>
              </a:rPr>
              <a:t>de scolarité</a:t>
            </a:r>
          </a:p>
        </p:txBody>
      </p:sp>
      <p:sp>
        <p:nvSpPr>
          <p:cNvPr id="240" name="Rectangle 33"/>
          <p:cNvSpPr>
            <a:spLocks noChangeArrowheads="1"/>
          </p:cNvSpPr>
          <p:nvPr>
            <p:custDataLst>
              <p:tags r:id="rId27"/>
            </p:custDataLst>
          </p:nvPr>
        </p:nvSpPr>
        <p:spPr bwMode="auto">
          <a:xfrm>
            <a:off x="6324332" y="5834341"/>
            <a:ext cx="1108831" cy="564452"/>
          </a:xfrm>
          <a:prstGeom prst="rect">
            <a:avLst/>
          </a:prstGeom>
          <a:solidFill>
            <a:srgbClr val="417BD3"/>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Environnement</a:t>
            </a:r>
          </a:p>
          <a:p>
            <a:pPr algn="ctr"/>
            <a:r>
              <a:rPr lang="fr-CA" sz="1000" b="1" dirty="0">
                <a:solidFill>
                  <a:schemeClr val="bg1"/>
                </a:solidFill>
                <a:latin typeface="Tahoma" charset="0"/>
              </a:rPr>
              <a:t>défavorable</a:t>
            </a:r>
          </a:p>
        </p:txBody>
      </p:sp>
      <p:sp>
        <p:nvSpPr>
          <p:cNvPr id="319" name="Rectangle 48"/>
          <p:cNvSpPr>
            <a:spLocks noChangeArrowheads="1"/>
          </p:cNvSpPr>
          <p:nvPr>
            <p:custDataLst>
              <p:tags r:id="rId28"/>
            </p:custDataLst>
          </p:nvPr>
        </p:nvSpPr>
        <p:spPr bwMode="auto">
          <a:xfrm>
            <a:off x="1231771" y="9251212"/>
            <a:ext cx="1827687" cy="617510"/>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Avoir subi la punition </a:t>
            </a:r>
          </a:p>
          <a:p>
            <a:pPr algn="ctr"/>
            <a:r>
              <a:rPr lang="fr-CA" sz="800" b="1" dirty="0">
                <a:solidFill>
                  <a:srgbClr val="000000"/>
                </a:solidFill>
                <a:latin typeface="Tahoma" charset="0"/>
              </a:rPr>
              <a:t>corporelle au cours </a:t>
            </a:r>
          </a:p>
          <a:p>
            <a:pPr algn="ctr"/>
            <a:r>
              <a:rPr lang="fr-CA" sz="800" b="1" dirty="0">
                <a:solidFill>
                  <a:srgbClr val="000000"/>
                </a:solidFill>
                <a:latin typeface="Tahoma" charset="0"/>
              </a:rPr>
              <a:t>de l’enfance</a:t>
            </a:r>
          </a:p>
        </p:txBody>
      </p:sp>
      <p:sp>
        <p:nvSpPr>
          <p:cNvPr id="320" name="Rectangle 45"/>
          <p:cNvSpPr>
            <a:spLocks noChangeArrowheads="1"/>
          </p:cNvSpPr>
          <p:nvPr>
            <p:custDataLst>
              <p:tags r:id="rId29"/>
            </p:custDataLst>
          </p:nvPr>
        </p:nvSpPr>
        <p:spPr bwMode="auto">
          <a:xfrm>
            <a:off x="3137039" y="9260452"/>
            <a:ext cx="1825785" cy="617510"/>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Exposition à la violence</a:t>
            </a:r>
          </a:p>
          <a:p>
            <a:pPr algn="ctr"/>
            <a:r>
              <a:rPr lang="fr-CA" sz="800" b="1" dirty="0">
                <a:solidFill>
                  <a:srgbClr val="000000"/>
                </a:solidFill>
                <a:latin typeface="Tahoma" charset="0"/>
              </a:rPr>
              <a:t>conjugale au cours</a:t>
            </a:r>
          </a:p>
          <a:p>
            <a:pPr algn="ctr"/>
            <a:r>
              <a:rPr lang="fr-CA" sz="800" b="1" dirty="0">
                <a:solidFill>
                  <a:srgbClr val="000000"/>
                </a:solidFill>
                <a:latin typeface="Tahoma" charset="0"/>
              </a:rPr>
              <a:t>de l’enfance </a:t>
            </a:r>
          </a:p>
        </p:txBody>
      </p:sp>
      <p:sp>
        <p:nvSpPr>
          <p:cNvPr id="321" name="Rectangle 45"/>
          <p:cNvSpPr>
            <a:spLocks noChangeArrowheads="1"/>
          </p:cNvSpPr>
          <p:nvPr>
            <p:custDataLst>
              <p:tags r:id="rId30"/>
            </p:custDataLst>
          </p:nvPr>
        </p:nvSpPr>
        <p:spPr bwMode="auto">
          <a:xfrm>
            <a:off x="5071129" y="9253890"/>
            <a:ext cx="2077096" cy="617510"/>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Expérience d’abus physique</a:t>
            </a:r>
          </a:p>
          <a:p>
            <a:pPr algn="ctr"/>
            <a:r>
              <a:rPr lang="fr-CA" sz="800" b="1" dirty="0">
                <a:solidFill>
                  <a:srgbClr val="000000"/>
                </a:solidFill>
                <a:latin typeface="Tahoma" charset="0"/>
              </a:rPr>
              <a:t> au cours de l’enfance</a:t>
            </a:r>
          </a:p>
          <a:p>
            <a:pPr algn="ctr"/>
            <a:r>
              <a:rPr lang="fr-CA" sz="800" b="1" dirty="0">
                <a:solidFill>
                  <a:srgbClr val="000000"/>
                </a:solidFill>
                <a:latin typeface="Tahoma" charset="0"/>
              </a:rPr>
              <a:t>(entre 25% et 65% des parents</a:t>
            </a:r>
          </a:p>
          <a:p>
            <a:pPr algn="ctr"/>
            <a:r>
              <a:rPr lang="fr-CA" sz="800" b="1" dirty="0">
                <a:solidFill>
                  <a:srgbClr val="000000"/>
                </a:solidFill>
                <a:latin typeface="Tahoma" charset="0"/>
              </a:rPr>
              <a:t>abuseurs)</a:t>
            </a:r>
          </a:p>
        </p:txBody>
      </p:sp>
      <p:cxnSp>
        <p:nvCxnSpPr>
          <p:cNvPr id="322" name="Connecteur droit 321"/>
          <p:cNvCxnSpPr/>
          <p:nvPr>
            <p:custDataLst>
              <p:tags r:id="rId31"/>
            </p:custDataLst>
          </p:nvPr>
        </p:nvCxnSpPr>
        <p:spPr>
          <a:xfrm>
            <a:off x="1547314" y="9104200"/>
            <a:ext cx="7259094"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3" name="Connecteur droit 322"/>
          <p:cNvCxnSpPr/>
          <p:nvPr>
            <p:custDataLst>
              <p:tags r:id="rId32"/>
            </p:custDataLst>
          </p:nvPr>
        </p:nvCxnSpPr>
        <p:spPr>
          <a:xfrm>
            <a:off x="1541905" y="9108153"/>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sp>
        <p:nvSpPr>
          <p:cNvPr id="326" name="Oval 37"/>
          <p:cNvSpPr>
            <a:spLocks noChangeArrowheads="1"/>
          </p:cNvSpPr>
          <p:nvPr>
            <p:custDataLst>
              <p:tags r:id="rId33"/>
            </p:custDataLst>
          </p:nvPr>
        </p:nvSpPr>
        <p:spPr bwMode="auto">
          <a:xfrm>
            <a:off x="6819884" y="7973627"/>
            <a:ext cx="1381738" cy="550420"/>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Taux élevé de familles</a:t>
            </a:r>
          </a:p>
          <a:p>
            <a:pPr algn="ctr"/>
            <a:r>
              <a:rPr lang="fr-CA" sz="800" dirty="0">
                <a:solidFill>
                  <a:schemeClr val="bg1"/>
                </a:solidFill>
                <a:latin typeface="Tahoma" charset="0"/>
              </a:rPr>
              <a:t>à faible revenu dans</a:t>
            </a:r>
          </a:p>
          <a:p>
            <a:pPr algn="ctr"/>
            <a:r>
              <a:rPr lang="fr-CA" sz="800" dirty="0">
                <a:solidFill>
                  <a:schemeClr val="bg1"/>
                </a:solidFill>
                <a:latin typeface="Tahoma" charset="0"/>
              </a:rPr>
              <a:t>le quartier</a:t>
            </a:r>
          </a:p>
        </p:txBody>
      </p:sp>
      <p:sp>
        <p:nvSpPr>
          <p:cNvPr id="327" name="Oval 37"/>
          <p:cNvSpPr>
            <a:spLocks noChangeArrowheads="1"/>
          </p:cNvSpPr>
          <p:nvPr>
            <p:custDataLst>
              <p:tags r:id="rId34"/>
            </p:custDataLst>
          </p:nvPr>
        </p:nvSpPr>
        <p:spPr bwMode="auto">
          <a:xfrm>
            <a:off x="5639097" y="6866824"/>
            <a:ext cx="1370468" cy="451665"/>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Taux élevé de chômage</a:t>
            </a:r>
          </a:p>
          <a:p>
            <a:pPr algn="ctr"/>
            <a:r>
              <a:rPr lang="fr-CA" sz="800" dirty="0">
                <a:solidFill>
                  <a:schemeClr val="bg1"/>
                </a:solidFill>
                <a:latin typeface="Tahoma" charset="0"/>
              </a:rPr>
              <a:t>dans le quartier</a:t>
            </a:r>
          </a:p>
        </p:txBody>
      </p:sp>
      <p:sp>
        <p:nvSpPr>
          <p:cNvPr id="328" name="Oval 37"/>
          <p:cNvSpPr>
            <a:spLocks noChangeArrowheads="1"/>
          </p:cNvSpPr>
          <p:nvPr>
            <p:custDataLst>
              <p:tags r:id="rId35"/>
            </p:custDataLst>
          </p:nvPr>
        </p:nvSpPr>
        <p:spPr bwMode="auto">
          <a:xfrm>
            <a:off x="5971072" y="7382678"/>
            <a:ext cx="1506256" cy="529655"/>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Taux élevé de monoparentalité</a:t>
            </a:r>
          </a:p>
          <a:p>
            <a:pPr algn="ctr"/>
            <a:r>
              <a:rPr lang="fr-CA" sz="800" dirty="0">
                <a:solidFill>
                  <a:schemeClr val="bg1"/>
                </a:solidFill>
                <a:latin typeface="Tahoma" charset="0"/>
              </a:rPr>
              <a:t> dans le quartier</a:t>
            </a:r>
          </a:p>
        </p:txBody>
      </p:sp>
      <p:sp>
        <p:nvSpPr>
          <p:cNvPr id="357" name="Rectangle 36"/>
          <p:cNvSpPr>
            <a:spLocks noChangeArrowheads="1"/>
          </p:cNvSpPr>
          <p:nvPr>
            <p:custDataLst>
              <p:tags r:id="rId36"/>
            </p:custDataLst>
          </p:nvPr>
        </p:nvSpPr>
        <p:spPr bwMode="auto">
          <a:xfrm>
            <a:off x="10525113" y="6954400"/>
            <a:ext cx="1140927" cy="621331"/>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Vulnérabilités</a:t>
            </a:r>
          </a:p>
          <a:p>
            <a:pPr algn="ctr"/>
            <a:r>
              <a:rPr lang="fr-CA" sz="1000" b="1" dirty="0">
                <a:solidFill>
                  <a:schemeClr val="bg1"/>
                </a:solidFill>
                <a:latin typeface="Tahoma" charset="0"/>
              </a:rPr>
              <a:t>familiales</a:t>
            </a:r>
          </a:p>
        </p:txBody>
      </p:sp>
      <p:sp>
        <p:nvSpPr>
          <p:cNvPr id="358" name="Rectangle 36"/>
          <p:cNvSpPr>
            <a:spLocks noChangeArrowheads="1"/>
          </p:cNvSpPr>
          <p:nvPr>
            <p:custDataLst>
              <p:tags r:id="rId37"/>
            </p:custDataLst>
          </p:nvPr>
        </p:nvSpPr>
        <p:spPr bwMode="auto">
          <a:xfrm>
            <a:off x="12208752" y="6946826"/>
            <a:ext cx="1140927" cy="621331"/>
          </a:xfrm>
          <a:prstGeom prst="rect">
            <a:avLst/>
          </a:prstGeom>
          <a:solidFill>
            <a:srgbClr val="FF6600"/>
          </a:solidFill>
          <a:ln w="9525">
            <a:solidFill>
              <a:schemeClr val="tx1"/>
            </a:solidFill>
            <a:miter lim="800000"/>
            <a:headEnd/>
            <a:tailEnd/>
          </a:ln>
        </p:spPr>
        <p:txBody>
          <a:bodyPr wrap="none" lIns="137047" tIns="68524" rIns="137047" bIns="68524" anchor="ctr"/>
          <a:lstStyle/>
          <a:p>
            <a:pPr algn="ctr"/>
            <a:r>
              <a:rPr lang="fr-CA" sz="1000" b="1" dirty="0">
                <a:solidFill>
                  <a:schemeClr val="bg1"/>
                </a:solidFill>
                <a:latin typeface="Tahoma" charset="0"/>
              </a:rPr>
              <a:t>Vulnérabilités</a:t>
            </a:r>
          </a:p>
          <a:p>
            <a:pPr algn="ctr"/>
            <a:r>
              <a:rPr lang="fr-CA" sz="1000" b="1" dirty="0">
                <a:solidFill>
                  <a:schemeClr val="bg1"/>
                </a:solidFill>
                <a:latin typeface="Tahoma" charset="0"/>
              </a:rPr>
              <a:t>conjugales</a:t>
            </a:r>
          </a:p>
        </p:txBody>
      </p:sp>
      <p:sp>
        <p:nvSpPr>
          <p:cNvPr id="361" name="Oval 37"/>
          <p:cNvSpPr>
            <a:spLocks noChangeArrowheads="1"/>
          </p:cNvSpPr>
          <p:nvPr>
            <p:custDataLst>
              <p:tags r:id="rId38"/>
            </p:custDataLst>
          </p:nvPr>
        </p:nvSpPr>
        <p:spPr bwMode="auto">
          <a:xfrm>
            <a:off x="13909562" y="6932926"/>
            <a:ext cx="1379772" cy="649131"/>
          </a:xfrm>
          <a:prstGeom prst="ellipse">
            <a:avLst/>
          </a:prstGeom>
          <a:solidFill>
            <a:srgbClr val="FF6600"/>
          </a:solidFill>
          <a:ln w="9525">
            <a:solidFill>
              <a:schemeClr val="tx1"/>
            </a:solidFill>
            <a:round/>
            <a:headEnd/>
            <a:tailEnd/>
          </a:ln>
        </p:spPr>
        <p:txBody>
          <a:bodyPr wrap="none" lIns="137047" tIns="68524" rIns="137047" bIns="68524" anchor="ctr"/>
          <a:lstStyle/>
          <a:p>
            <a:pPr algn="ctr"/>
            <a:endParaRPr lang="fr-CA" sz="800" dirty="0">
              <a:solidFill>
                <a:schemeClr val="bg1"/>
              </a:solidFill>
              <a:latin typeface="Tahoma" charset="0"/>
            </a:endParaRPr>
          </a:p>
          <a:p>
            <a:pPr algn="ctr"/>
            <a:r>
              <a:rPr lang="fr-CA" sz="800" dirty="0">
                <a:solidFill>
                  <a:schemeClr val="bg1"/>
                </a:solidFill>
                <a:latin typeface="Tahoma" charset="0"/>
              </a:rPr>
              <a:t>Conflits et / ou </a:t>
            </a:r>
          </a:p>
          <a:p>
            <a:pPr algn="ctr"/>
            <a:r>
              <a:rPr lang="fr-CA" sz="800" dirty="0">
                <a:solidFill>
                  <a:schemeClr val="bg1"/>
                </a:solidFill>
                <a:latin typeface="Tahoma" charset="0"/>
              </a:rPr>
              <a:t>violence conjugale </a:t>
            </a:r>
          </a:p>
          <a:p>
            <a:pPr algn="ctr"/>
            <a:endParaRPr lang="fr-CA" sz="800" dirty="0">
              <a:solidFill>
                <a:schemeClr val="bg1"/>
              </a:solidFill>
              <a:latin typeface="Tahoma" charset="0"/>
            </a:endParaRPr>
          </a:p>
        </p:txBody>
      </p:sp>
      <p:sp>
        <p:nvSpPr>
          <p:cNvPr id="362" name="Oval 37"/>
          <p:cNvSpPr>
            <a:spLocks noChangeArrowheads="1"/>
          </p:cNvSpPr>
          <p:nvPr>
            <p:custDataLst>
              <p:tags r:id="rId39"/>
            </p:custDataLst>
          </p:nvPr>
        </p:nvSpPr>
        <p:spPr bwMode="auto">
          <a:xfrm>
            <a:off x="8368988" y="7403318"/>
            <a:ext cx="1748632" cy="671130"/>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Appartenance à un milieu </a:t>
            </a:r>
          </a:p>
          <a:p>
            <a:pPr algn="ctr"/>
            <a:r>
              <a:rPr lang="fr-CA" sz="800" dirty="0">
                <a:solidFill>
                  <a:schemeClr val="bg1"/>
                </a:solidFill>
                <a:latin typeface="Tahoma" charset="0"/>
              </a:rPr>
              <a:t>culturel ou religieux tolérant </a:t>
            </a:r>
          </a:p>
          <a:p>
            <a:pPr algn="ctr"/>
            <a:r>
              <a:rPr lang="fr-CA" sz="800" dirty="0">
                <a:solidFill>
                  <a:schemeClr val="bg1"/>
                </a:solidFill>
                <a:latin typeface="Tahoma" charset="0"/>
              </a:rPr>
              <a:t>l’utilisation de la</a:t>
            </a:r>
          </a:p>
          <a:p>
            <a:pPr algn="ctr"/>
            <a:r>
              <a:rPr lang="fr-CA" sz="800" dirty="0">
                <a:solidFill>
                  <a:schemeClr val="bg1"/>
                </a:solidFill>
                <a:latin typeface="Tahoma" charset="0"/>
              </a:rPr>
              <a:t>punition physique</a:t>
            </a:r>
          </a:p>
        </p:txBody>
      </p:sp>
      <p:sp>
        <p:nvSpPr>
          <p:cNvPr id="363" name="Oval 39"/>
          <p:cNvSpPr>
            <a:spLocks noChangeArrowheads="1"/>
          </p:cNvSpPr>
          <p:nvPr>
            <p:custDataLst>
              <p:tags r:id="rId40"/>
            </p:custDataLst>
          </p:nvPr>
        </p:nvSpPr>
        <p:spPr bwMode="auto">
          <a:xfrm>
            <a:off x="9073325" y="8178288"/>
            <a:ext cx="1338917" cy="481741"/>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Faible cohésion,</a:t>
            </a:r>
          </a:p>
          <a:p>
            <a:pPr algn="ctr"/>
            <a:r>
              <a:rPr lang="fr-CA" sz="800" dirty="0">
                <a:solidFill>
                  <a:schemeClr val="bg1"/>
                </a:solidFill>
                <a:latin typeface="Tahoma" charset="0"/>
              </a:rPr>
              <a:t>désengagement</a:t>
            </a:r>
          </a:p>
          <a:p>
            <a:pPr algn="ctr"/>
            <a:r>
              <a:rPr lang="fr-CA" sz="800" dirty="0">
                <a:solidFill>
                  <a:schemeClr val="bg1"/>
                </a:solidFill>
                <a:latin typeface="Tahoma" charset="0"/>
              </a:rPr>
              <a:t>relationnel</a:t>
            </a:r>
          </a:p>
        </p:txBody>
      </p:sp>
      <p:sp>
        <p:nvSpPr>
          <p:cNvPr id="364" name="Oval 37"/>
          <p:cNvSpPr>
            <a:spLocks noChangeArrowheads="1"/>
          </p:cNvSpPr>
          <p:nvPr>
            <p:custDataLst>
              <p:tags r:id="rId41"/>
            </p:custDataLst>
          </p:nvPr>
        </p:nvSpPr>
        <p:spPr bwMode="auto">
          <a:xfrm>
            <a:off x="9945466" y="8782913"/>
            <a:ext cx="1322201" cy="488141"/>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Présence de conflits </a:t>
            </a:r>
          </a:p>
          <a:p>
            <a:pPr algn="ctr"/>
            <a:r>
              <a:rPr lang="fr-CA" sz="800" dirty="0">
                <a:solidFill>
                  <a:schemeClr val="bg1"/>
                </a:solidFill>
                <a:latin typeface="Tahoma" charset="0"/>
              </a:rPr>
              <a:t>familiaux</a:t>
            </a:r>
          </a:p>
        </p:txBody>
      </p:sp>
      <p:sp>
        <p:nvSpPr>
          <p:cNvPr id="366" name="Oval 39"/>
          <p:cNvSpPr>
            <a:spLocks noChangeArrowheads="1"/>
          </p:cNvSpPr>
          <p:nvPr>
            <p:custDataLst>
              <p:tags r:id="rId42"/>
            </p:custDataLst>
          </p:nvPr>
        </p:nvSpPr>
        <p:spPr bwMode="auto">
          <a:xfrm>
            <a:off x="11126199" y="9142444"/>
            <a:ext cx="1208663" cy="519806"/>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 Faibles capacités</a:t>
            </a:r>
          </a:p>
          <a:p>
            <a:pPr algn="ctr"/>
            <a:r>
              <a:rPr lang="fr-CA" sz="800" dirty="0">
                <a:solidFill>
                  <a:schemeClr val="bg1"/>
                </a:solidFill>
                <a:latin typeface="Tahoma" charset="0"/>
              </a:rPr>
              <a:t>d’adaptation</a:t>
            </a:r>
          </a:p>
        </p:txBody>
      </p:sp>
      <p:sp>
        <p:nvSpPr>
          <p:cNvPr id="367" name="Oval 37"/>
          <p:cNvSpPr>
            <a:spLocks noChangeArrowheads="1"/>
          </p:cNvSpPr>
          <p:nvPr>
            <p:custDataLst>
              <p:tags r:id="rId43"/>
            </p:custDataLst>
          </p:nvPr>
        </p:nvSpPr>
        <p:spPr bwMode="auto">
          <a:xfrm>
            <a:off x="12248758" y="8856915"/>
            <a:ext cx="1025010" cy="456426"/>
          </a:xfrm>
          <a:prstGeom prst="ellipse">
            <a:avLst/>
          </a:prstGeom>
          <a:solidFill>
            <a:srgbClr val="FF6600"/>
          </a:solidFill>
          <a:ln w="9525">
            <a:solidFill>
              <a:schemeClr val="tx1"/>
            </a:solidFill>
            <a:round/>
            <a:headEnd/>
            <a:tailEnd/>
          </a:ln>
        </p:spPr>
        <p:txBody>
          <a:bodyPr wrap="none" lIns="137047" tIns="68524" rIns="137047" bIns="68524" anchor="ctr"/>
          <a:lstStyle/>
          <a:p>
            <a:pPr algn="ctr"/>
            <a:endParaRPr lang="fr-CA" sz="800" dirty="0">
              <a:solidFill>
                <a:schemeClr val="bg1"/>
              </a:solidFill>
              <a:latin typeface="Tahoma" charset="0"/>
            </a:endParaRPr>
          </a:p>
          <a:p>
            <a:pPr algn="ctr"/>
            <a:r>
              <a:rPr lang="fr-CA" sz="800" dirty="0">
                <a:solidFill>
                  <a:schemeClr val="bg1"/>
                </a:solidFill>
                <a:latin typeface="Tahoma" charset="0"/>
              </a:rPr>
              <a:t>Monoparentalité </a:t>
            </a:r>
          </a:p>
          <a:p>
            <a:pPr algn="ctr"/>
            <a:endParaRPr lang="fr-CA" sz="800" dirty="0">
              <a:solidFill>
                <a:schemeClr val="bg1"/>
              </a:solidFill>
              <a:latin typeface="Tahoma" charset="0"/>
            </a:endParaRPr>
          </a:p>
        </p:txBody>
      </p:sp>
      <p:sp>
        <p:nvSpPr>
          <p:cNvPr id="368" name="Oval 43"/>
          <p:cNvSpPr>
            <a:spLocks noChangeArrowheads="1"/>
          </p:cNvSpPr>
          <p:nvPr>
            <p:custDataLst>
              <p:tags r:id="rId44"/>
            </p:custDataLst>
          </p:nvPr>
        </p:nvSpPr>
        <p:spPr bwMode="auto">
          <a:xfrm>
            <a:off x="13188320" y="7910653"/>
            <a:ext cx="973246" cy="366820"/>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Nombreux </a:t>
            </a:r>
          </a:p>
          <a:p>
            <a:pPr algn="ctr"/>
            <a:r>
              <a:rPr lang="fr-CA" sz="800" dirty="0">
                <a:solidFill>
                  <a:schemeClr val="bg1"/>
                </a:solidFill>
                <a:latin typeface="Tahoma" charset="0"/>
              </a:rPr>
              <a:t>enfants</a:t>
            </a:r>
          </a:p>
        </p:txBody>
      </p:sp>
      <p:cxnSp>
        <p:nvCxnSpPr>
          <p:cNvPr id="373" name="Connecteur droit avec flèche 372"/>
          <p:cNvCxnSpPr>
            <a:stCxn id="226" idx="2"/>
            <a:endCxn id="229" idx="7"/>
          </p:cNvCxnSpPr>
          <p:nvPr>
            <p:custDataLst>
              <p:tags r:id="rId45"/>
            </p:custDataLst>
          </p:nvPr>
        </p:nvCxnSpPr>
        <p:spPr>
          <a:xfrm flipH="1">
            <a:off x="2902670" y="6414136"/>
            <a:ext cx="761314" cy="535848"/>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75" name="Connecteur droit avec flèche 374"/>
          <p:cNvCxnSpPr>
            <a:stCxn id="226" idx="2"/>
            <a:endCxn id="230" idx="7"/>
          </p:cNvCxnSpPr>
          <p:nvPr>
            <p:custDataLst>
              <p:tags r:id="rId46"/>
            </p:custDataLst>
          </p:nvPr>
        </p:nvCxnSpPr>
        <p:spPr>
          <a:xfrm flipH="1">
            <a:off x="3015847" y="6414136"/>
            <a:ext cx="648138" cy="1123592"/>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78" name="Connecteur droit avec flèche 377"/>
          <p:cNvCxnSpPr>
            <a:stCxn id="226" idx="2"/>
            <a:endCxn id="231" idx="7"/>
          </p:cNvCxnSpPr>
          <p:nvPr>
            <p:custDataLst>
              <p:tags r:id="rId47"/>
            </p:custDataLst>
          </p:nvPr>
        </p:nvCxnSpPr>
        <p:spPr>
          <a:xfrm flipH="1">
            <a:off x="3288697" y="6414139"/>
            <a:ext cx="375288" cy="1671626"/>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2" name="Connecteur droit avec flèche 381"/>
          <p:cNvCxnSpPr>
            <a:stCxn id="234" idx="2"/>
            <a:endCxn id="235" idx="7"/>
          </p:cNvCxnSpPr>
          <p:nvPr>
            <p:custDataLst>
              <p:tags r:id="rId48"/>
            </p:custDataLst>
          </p:nvPr>
        </p:nvCxnSpPr>
        <p:spPr>
          <a:xfrm flipH="1">
            <a:off x="4742156" y="6400461"/>
            <a:ext cx="533855" cy="43358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0" name="Connecteur droit avec flèche 389"/>
          <p:cNvCxnSpPr>
            <a:stCxn id="234" idx="2"/>
            <a:endCxn id="237" idx="7"/>
          </p:cNvCxnSpPr>
          <p:nvPr>
            <p:custDataLst>
              <p:tags r:id="rId49"/>
            </p:custDataLst>
          </p:nvPr>
        </p:nvCxnSpPr>
        <p:spPr>
          <a:xfrm flipH="1">
            <a:off x="4884367" y="6400464"/>
            <a:ext cx="391642" cy="1015315"/>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6" name="Connecteur droit avec flèche 395"/>
          <p:cNvCxnSpPr>
            <a:stCxn id="234" idx="2"/>
            <a:endCxn id="238" idx="7"/>
          </p:cNvCxnSpPr>
          <p:nvPr>
            <p:custDataLst>
              <p:tags r:id="rId50"/>
            </p:custDataLst>
          </p:nvPr>
        </p:nvCxnSpPr>
        <p:spPr>
          <a:xfrm>
            <a:off x="5276010" y="6400463"/>
            <a:ext cx="385959" cy="199656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2" name="Connecteur droit avec flèche 401"/>
          <p:cNvCxnSpPr>
            <a:stCxn id="240" idx="2"/>
            <a:endCxn id="326" idx="7"/>
          </p:cNvCxnSpPr>
          <p:nvPr>
            <p:custDataLst>
              <p:tags r:id="rId51"/>
            </p:custDataLst>
          </p:nvPr>
        </p:nvCxnSpPr>
        <p:spPr>
          <a:xfrm>
            <a:off x="6878747" y="6398793"/>
            <a:ext cx="1120524" cy="165544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5" name="Connecteur droit avec flèche 404"/>
          <p:cNvCxnSpPr>
            <a:stCxn id="240" idx="2"/>
            <a:endCxn id="327" idx="7"/>
          </p:cNvCxnSpPr>
          <p:nvPr>
            <p:custDataLst>
              <p:tags r:id="rId52"/>
            </p:custDataLst>
          </p:nvPr>
        </p:nvCxnSpPr>
        <p:spPr>
          <a:xfrm flipH="1">
            <a:off x="6808865" y="6398794"/>
            <a:ext cx="69882" cy="534175"/>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8" name="Connecteur droit avec flèche 407"/>
          <p:cNvCxnSpPr>
            <a:stCxn id="240" idx="2"/>
            <a:endCxn id="328" idx="7"/>
          </p:cNvCxnSpPr>
          <p:nvPr>
            <p:custDataLst>
              <p:tags r:id="rId53"/>
            </p:custDataLst>
          </p:nvPr>
        </p:nvCxnSpPr>
        <p:spPr>
          <a:xfrm>
            <a:off x="6878748" y="6398793"/>
            <a:ext cx="377995" cy="106145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13" name="Rectangle 412"/>
          <p:cNvSpPr/>
          <p:nvPr>
            <p:custDataLst>
              <p:tags r:id="rId54"/>
            </p:custDataLst>
          </p:nvPr>
        </p:nvSpPr>
        <p:spPr>
          <a:xfrm>
            <a:off x="2984666" y="5762141"/>
            <a:ext cx="4620618" cy="729736"/>
          </a:xfrm>
          <a:prstGeom prst="rect">
            <a:avLst/>
          </a:prstGeom>
          <a:no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p>
        </p:txBody>
      </p:sp>
      <p:cxnSp>
        <p:nvCxnSpPr>
          <p:cNvPr id="414" name="Connecteur droit avec flèche 413"/>
          <p:cNvCxnSpPr/>
          <p:nvPr>
            <p:custDataLst>
              <p:tags r:id="rId55"/>
            </p:custDataLst>
          </p:nvPr>
        </p:nvCxnSpPr>
        <p:spPr>
          <a:xfrm flipV="1">
            <a:off x="1908085" y="4053721"/>
            <a:ext cx="0" cy="496196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5" name="Rectangle 434"/>
          <p:cNvSpPr/>
          <p:nvPr>
            <p:custDataLst>
              <p:tags r:id="rId56"/>
            </p:custDataLst>
          </p:nvPr>
        </p:nvSpPr>
        <p:spPr>
          <a:xfrm>
            <a:off x="10361768" y="6886085"/>
            <a:ext cx="3153866" cy="72973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p>
        </p:txBody>
      </p:sp>
      <p:cxnSp>
        <p:nvCxnSpPr>
          <p:cNvPr id="437" name="Connecteur droit avec flèche 436"/>
          <p:cNvCxnSpPr>
            <a:endCxn id="362" idx="6"/>
          </p:cNvCxnSpPr>
          <p:nvPr>
            <p:custDataLst>
              <p:tags r:id="rId57"/>
            </p:custDataLst>
          </p:nvPr>
        </p:nvCxnSpPr>
        <p:spPr>
          <a:xfrm flipH="1">
            <a:off x="10117619" y="7575731"/>
            <a:ext cx="977959" cy="163153"/>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39" name="Connecteur droit avec flèche 438"/>
          <p:cNvCxnSpPr>
            <a:endCxn id="363" idx="7"/>
          </p:cNvCxnSpPr>
          <p:nvPr>
            <p:custDataLst>
              <p:tags r:id="rId58"/>
            </p:custDataLst>
          </p:nvPr>
        </p:nvCxnSpPr>
        <p:spPr>
          <a:xfrm flipH="1">
            <a:off x="10216163" y="7615824"/>
            <a:ext cx="778191" cy="63301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41" name="Connecteur droit avec flèche 440"/>
          <p:cNvCxnSpPr>
            <a:stCxn id="357" idx="2"/>
            <a:endCxn id="364" idx="0"/>
          </p:cNvCxnSpPr>
          <p:nvPr>
            <p:custDataLst>
              <p:tags r:id="rId59"/>
            </p:custDataLst>
          </p:nvPr>
        </p:nvCxnSpPr>
        <p:spPr>
          <a:xfrm flipH="1">
            <a:off x="10606569" y="7575731"/>
            <a:ext cx="489009" cy="1207183"/>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45" name="Connecteur droit avec flèche 444"/>
          <p:cNvCxnSpPr>
            <a:stCxn id="357" idx="2"/>
            <a:endCxn id="366" idx="0"/>
          </p:cNvCxnSpPr>
          <p:nvPr>
            <p:custDataLst>
              <p:tags r:id="rId60"/>
            </p:custDataLst>
          </p:nvPr>
        </p:nvCxnSpPr>
        <p:spPr>
          <a:xfrm>
            <a:off x="11095576" y="7575729"/>
            <a:ext cx="634952" cy="1566716"/>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47" name="Connecteur droit avec flèche 446"/>
          <p:cNvCxnSpPr>
            <a:stCxn id="357" idx="2"/>
            <a:endCxn id="367" idx="1"/>
          </p:cNvCxnSpPr>
          <p:nvPr>
            <p:custDataLst>
              <p:tags r:id="rId61"/>
            </p:custDataLst>
          </p:nvPr>
        </p:nvCxnSpPr>
        <p:spPr>
          <a:xfrm>
            <a:off x="11095576" y="7575731"/>
            <a:ext cx="1303290" cy="1348029"/>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1" name="Connecteur droit avec flèche 450"/>
          <p:cNvCxnSpPr>
            <a:stCxn id="357" idx="2"/>
            <a:endCxn id="368" idx="2"/>
          </p:cNvCxnSpPr>
          <p:nvPr>
            <p:custDataLst>
              <p:tags r:id="rId62"/>
            </p:custDataLst>
          </p:nvPr>
        </p:nvCxnSpPr>
        <p:spPr>
          <a:xfrm>
            <a:off x="11095576" y="7575729"/>
            <a:ext cx="2092742" cy="51833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8" name="Connecteur droit avec flèche 457"/>
          <p:cNvCxnSpPr>
            <a:stCxn id="358" idx="3"/>
            <a:endCxn id="361" idx="2"/>
          </p:cNvCxnSpPr>
          <p:nvPr>
            <p:custDataLst>
              <p:tags r:id="rId63"/>
            </p:custDataLst>
          </p:nvPr>
        </p:nvCxnSpPr>
        <p:spPr>
          <a:xfrm>
            <a:off x="13349678" y="7257490"/>
            <a:ext cx="559883" cy="0"/>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69" name="Rectangle 468"/>
          <p:cNvSpPr/>
          <p:nvPr>
            <p:custDataLst>
              <p:tags r:id="rId64"/>
            </p:custDataLst>
          </p:nvPr>
        </p:nvSpPr>
        <p:spPr>
          <a:xfrm>
            <a:off x="10784657" y="2726769"/>
            <a:ext cx="1762771" cy="196233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solidFill>
                <a:srgbClr val="000000"/>
              </a:solidFill>
            </a:endParaRPr>
          </a:p>
        </p:txBody>
      </p:sp>
      <p:cxnSp>
        <p:nvCxnSpPr>
          <p:cNvPr id="470" name="Connecteur droit avec flèche 469"/>
          <p:cNvCxnSpPr/>
          <p:nvPr>
            <p:custDataLst>
              <p:tags r:id="rId65"/>
            </p:custDataLst>
          </p:nvPr>
        </p:nvCxnSpPr>
        <p:spPr>
          <a:xfrm flipV="1">
            <a:off x="11652040" y="4689109"/>
            <a:ext cx="0" cy="219457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74" name="Rectangle 3"/>
          <p:cNvSpPr>
            <a:spLocks noChangeArrowheads="1"/>
          </p:cNvSpPr>
          <p:nvPr>
            <p:custDataLst>
              <p:tags r:id="rId66"/>
            </p:custDataLst>
          </p:nvPr>
        </p:nvSpPr>
        <p:spPr bwMode="auto">
          <a:xfrm>
            <a:off x="136768" y="8898035"/>
            <a:ext cx="961986" cy="996684"/>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du parent</a:t>
            </a:r>
          </a:p>
        </p:txBody>
      </p:sp>
      <p:cxnSp>
        <p:nvCxnSpPr>
          <p:cNvPr id="162" name="Connecteur droit avec flèche 161"/>
          <p:cNvCxnSpPr/>
          <p:nvPr>
            <p:custDataLst>
              <p:tags r:id="rId67"/>
            </p:custDataLst>
          </p:nvPr>
        </p:nvCxnSpPr>
        <p:spPr>
          <a:xfrm flipH="1">
            <a:off x="6091533" y="3258080"/>
            <a:ext cx="0" cy="44986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84" name="Connecteur droit avec flèche 183"/>
          <p:cNvCxnSpPr/>
          <p:nvPr>
            <p:custDataLst>
              <p:tags r:id="rId68"/>
            </p:custDataLst>
          </p:nvPr>
        </p:nvCxnSpPr>
        <p:spPr>
          <a:xfrm flipV="1">
            <a:off x="6949944" y="3746948"/>
            <a:ext cx="0" cy="30798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Rectangle 27"/>
          <p:cNvSpPr/>
          <p:nvPr>
            <p:custDataLst>
              <p:tags r:id="rId69"/>
            </p:custDataLst>
          </p:nvPr>
        </p:nvSpPr>
        <p:spPr>
          <a:xfrm>
            <a:off x="4962823" y="2446368"/>
            <a:ext cx="4999129" cy="2542460"/>
          </a:xfrm>
          <a:prstGeom prst="rect">
            <a:avLst/>
          </a:prstGeom>
          <a:no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endParaRPr lang="fr-FR">
              <a:ln>
                <a:solidFill>
                  <a:schemeClr val="tx1"/>
                </a:solidFill>
              </a:ln>
              <a:solidFill>
                <a:srgbClr val="000000"/>
              </a:solidFill>
            </a:endParaRPr>
          </a:p>
        </p:txBody>
      </p:sp>
      <p:sp>
        <p:nvSpPr>
          <p:cNvPr id="179" name="Oval 43"/>
          <p:cNvSpPr>
            <a:spLocks noChangeArrowheads="1"/>
          </p:cNvSpPr>
          <p:nvPr>
            <p:custDataLst>
              <p:tags r:id="rId70"/>
            </p:custDataLst>
          </p:nvPr>
        </p:nvSpPr>
        <p:spPr bwMode="auto">
          <a:xfrm>
            <a:off x="12621820" y="8349460"/>
            <a:ext cx="1245028" cy="450351"/>
          </a:xfrm>
          <a:prstGeom prst="ellipse">
            <a:avLst/>
          </a:prstGeom>
          <a:solidFill>
            <a:srgbClr val="FF6600"/>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Divorce, </a:t>
            </a:r>
          </a:p>
          <a:p>
            <a:pPr algn="ctr"/>
            <a:r>
              <a:rPr lang="fr-CA" sz="800" dirty="0">
                <a:solidFill>
                  <a:schemeClr val="bg1"/>
                </a:solidFill>
                <a:latin typeface="Tahoma" charset="0"/>
              </a:rPr>
              <a:t>garde partagée</a:t>
            </a:r>
          </a:p>
        </p:txBody>
      </p:sp>
      <p:cxnSp>
        <p:nvCxnSpPr>
          <p:cNvPr id="214" name="Connecteur droit avec flèche 213"/>
          <p:cNvCxnSpPr>
            <a:stCxn id="357" idx="2"/>
            <a:endCxn id="179" idx="1"/>
          </p:cNvCxnSpPr>
          <p:nvPr>
            <p:custDataLst>
              <p:tags r:id="rId71"/>
            </p:custDataLst>
          </p:nvPr>
        </p:nvCxnSpPr>
        <p:spPr>
          <a:xfrm>
            <a:off x="11095578" y="7575731"/>
            <a:ext cx="1708574" cy="839681"/>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Connecteur droit avec flèche 7"/>
          <p:cNvCxnSpPr>
            <a:stCxn id="357" idx="3"/>
            <a:endCxn id="358" idx="1"/>
          </p:cNvCxnSpPr>
          <p:nvPr>
            <p:custDataLst>
              <p:tags r:id="rId72"/>
            </p:custDataLst>
          </p:nvPr>
        </p:nvCxnSpPr>
        <p:spPr>
          <a:xfrm flipV="1">
            <a:off x="11666042" y="7257491"/>
            <a:ext cx="542713" cy="7572"/>
          </a:xfrm>
          <a:prstGeom prst="straightConnector1">
            <a:avLst/>
          </a:prstGeom>
          <a:ln w="19050">
            <a:solidFill>
              <a:srgbClr val="FF0000"/>
            </a:solidFill>
            <a:headEnd type="arrow"/>
            <a:tailEnd type="arrow"/>
          </a:ln>
        </p:spPr>
        <p:style>
          <a:lnRef idx="3">
            <a:schemeClr val="accent2"/>
          </a:lnRef>
          <a:fillRef idx="0">
            <a:schemeClr val="accent2"/>
          </a:fillRef>
          <a:effectRef idx="2">
            <a:schemeClr val="accent2"/>
          </a:effectRef>
          <a:fontRef idx="minor">
            <a:schemeClr val="tx1"/>
          </a:fontRef>
        </p:style>
      </p:cxnSp>
      <p:sp>
        <p:nvSpPr>
          <p:cNvPr id="169" name="Rectangle 23"/>
          <p:cNvSpPr>
            <a:spLocks noChangeArrowheads="1"/>
          </p:cNvSpPr>
          <p:nvPr>
            <p:custDataLst>
              <p:tags r:id="rId73"/>
            </p:custDataLst>
          </p:nvPr>
        </p:nvSpPr>
        <p:spPr bwMode="auto">
          <a:xfrm>
            <a:off x="5149277" y="4062962"/>
            <a:ext cx="1136343" cy="421676"/>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Faible empathie </a:t>
            </a:r>
          </a:p>
          <a:p>
            <a:pPr algn="ctr"/>
            <a:r>
              <a:rPr lang="fr-CA" sz="800" b="1" dirty="0">
                <a:solidFill>
                  <a:srgbClr val="000000"/>
                </a:solidFill>
                <a:latin typeface="Tahoma" charset="0"/>
              </a:rPr>
              <a:t>du parent</a:t>
            </a:r>
          </a:p>
        </p:txBody>
      </p:sp>
      <p:sp>
        <p:nvSpPr>
          <p:cNvPr id="170" name="Rectangle 23"/>
          <p:cNvSpPr>
            <a:spLocks noChangeArrowheads="1"/>
          </p:cNvSpPr>
          <p:nvPr>
            <p:custDataLst>
              <p:tags r:id="rId74"/>
            </p:custDataLst>
          </p:nvPr>
        </p:nvSpPr>
        <p:spPr bwMode="auto">
          <a:xfrm>
            <a:off x="5149278" y="2671604"/>
            <a:ext cx="1824502" cy="586476"/>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Connaissances limitées</a:t>
            </a:r>
          </a:p>
          <a:p>
            <a:pPr algn="ctr"/>
            <a:r>
              <a:rPr lang="fr-CA" sz="800" b="1" dirty="0">
                <a:solidFill>
                  <a:srgbClr val="000000"/>
                </a:solidFill>
                <a:latin typeface="Tahoma" charset="0"/>
              </a:rPr>
              <a:t>concernant le </a:t>
            </a:r>
          </a:p>
          <a:p>
            <a:pPr algn="ctr"/>
            <a:r>
              <a:rPr lang="fr-CA" sz="800" b="1" dirty="0">
                <a:solidFill>
                  <a:srgbClr val="000000"/>
                </a:solidFill>
                <a:latin typeface="Tahoma" charset="0"/>
              </a:rPr>
              <a:t>développement de l’enfant</a:t>
            </a:r>
          </a:p>
        </p:txBody>
      </p:sp>
      <p:sp>
        <p:nvSpPr>
          <p:cNvPr id="171" name="Rectangle 23"/>
          <p:cNvSpPr>
            <a:spLocks noChangeArrowheads="1"/>
          </p:cNvSpPr>
          <p:nvPr>
            <p:custDataLst>
              <p:tags r:id="rId75"/>
            </p:custDataLst>
          </p:nvPr>
        </p:nvSpPr>
        <p:spPr bwMode="auto">
          <a:xfrm>
            <a:off x="6367296" y="4062962"/>
            <a:ext cx="1212966" cy="421676"/>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Attentes irréalistes</a:t>
            </a:r>
          </a:p>
          <a:p>
            <a:pPr algn="ctr"/>
            <a:r>
              <a:rPr lang="fr-CA" sz="800" b="1" dirty="0">
                <a:solidFill>
                  <a:srgbClr val="000000"/>
                </a:solidFill>
                <a:latin typeface="Tahoma" charset="0"/>
              </a:rPr>
              <a:t>face à l’enfant</a:t>
            </a:r>
          </a:p>
        </p:txBody>
      </p:sp>
      <p:cxnSp>
        <p:nvCxnSpPr>
          <p:cNvPr id="41" name="Connecteur droit avec flèche 40"/>
          <p:cNvCxnSpPr>
            <a:stCxn id="49" idx="2"/>
            <a:endCxn id="4" idx="0"/>
          </p:cNvCxnSpPr>
          <p:nvPr>
            <p:custDataLst>
              <p:tags r:id="rId76"/>
            </p:custDataLst>
          </p:nvPr>
        </p:nvCxnSpPr>
        <p:spPr>
          <a:xfrm>
            <a:off x="11669798" y="3463058"/>
            <a:ext cx="0" cy="282677"/>
          </a:xfrm>
          <a:prstGeom prst="straightConnector1">
            <a:avLst/>
          </a:prstGeom>
          <a:ln w="19050">
            <a:solidFill>
              <a:srgbClr val="FF0000"/>
            </a:solidFill>
            <a:headEnd type="arrow"/>
            <a:tailEnd type="arrow"/>
          </a:ln>
        </p:spPr>
        <p:style>
          <a:lnRef idx="2">
            <a:schemeClr val="accent2"/>
          </a:lnRef>
          <a:fillRef idx="0">
            <a:schemeClr val="accent2"/>
          </a:fillRef>
          <a:effectRef idx="1">
            <a:schemeClr val="accent2"/>
          </a:effectRef>
          <a:fontRef idx="minor">
            <a:schemeClr val="tx1"/>
          </a:fontRef>
        </p:style>
      </p:cxnSp>
      <p:sp>
        <p:nvSpPr>
          <p:cNvPr id="154" name="ZoneTexte 153"/>
          <p:cNvSpPr txBox="1"/>
          <p:nvPr>
            <p:custDataLst>
              <p:tags r:id="rId77"/>
            </p:custDataLst>
          </p:nvPr>
        </p:nvSpPr>
        <p:spPr>
          <a:xfrm>
            <a:off x="2044533" y="8856916"/>
            <a:ext cx="2432017" cy="239343"/>
          </a:xfrm>
          <a:prstGeom prst="rect">
            <a:avLst/>
          </a:prstGeom>
          <a:noFill/>
        </p:spPr>
        <p:txBody>
          <a:bodyPr wrap="square" lIns="54143" tIns="27071" rIns="54143" bIns="27071" rtlCol="0">
            <a:spAutoFit/>
          </a:bodyPr>
          <a:lstStyle/>
          <a:p>
            <a:r>
              <a:rPr lang="fr-FR" sz="1200" dirty="0">
                <a:solidFill>
                  <a:srgbClr val="000000"/>
                </a:solidFill>
                <a:latin typeface="Tahoma" panose="020B0604030504040204" pitchFamily="34" charset="0"/>
                <a:ea typeface="Tahoma" panose="020B0604030504040204" pitchFamily="34" charset="0"/>
                <a:cs typeface="Tahoma" panose="020B0604030504040204" pitchFamily="34" charset="0"/>
              </a:rPr>
              <a:t>Histoire du ou des parents</a:t>
            </a:r>
          </a:p>
        </p:txBody>
      </p:sp>
      <p:cxnSp>
        <p:nvCxnSpPr>
          <p:cNvPr id="295" name="Connecteur droit avec flèche 294"/>
          <p:cNvCxnSpPr>
            <a:stCxn id="413" idx="3"/>
          </p:cNvCxnSpPr>
          <p:nvPr>
            <p:custDataLst>
              <p:tags r:id="rId78"/>
            </p:custDataLst>
          </p:nvPr>
        </p:nvCxnSpPr>
        <p:spPr>
          <a:xfrm>
            <a:off x="7605283" y="6127009"/>
            <a:ext cx="2173012" cy="788301"/>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0" name="Connecteur droit 159"/>
          <p:cNvCxnSpPr/>
          <p:nvPr>
            <p:custDataLst>
              <p:tags r:id="rId79"/>
            </p:custDataLst>
          </p:nvPr>
        </p:nvCxnSpPr>
        <p:spPr>
          <a:xfrm>
            <a:off x="4304034" y="9112258"/>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custDataLst>
              <p:tags r:id="rId80"/>
            </p:custDataLst>
          </p:nvPr>
        </p:nvCxnSpPr>
        <p:spPr>
          <a:xfrm>
            <a:off x="6285619" y="9104312"/>
            <a:ext cx="0" cy="136763"/>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sp>
        <p:nvSpPr>
          <p:cNvPr id="174" name="Rectangle 45"/>
          <p:cNvSpPr>
            <a:spLocks noChangeArrowheads="1"/>
          </p:cNvSpPr>
          <p:nvPr>
            <p:custDataLst>
              <p:tags r:id="rId81"/>
            </p:custDataLst>
          </p:nvPr>
        </p:nvSpPr>
        <p:spPr bwMode="auto">
          <a:xfrm>
            <a:off x="7532077" y="9276825"/>
            <a:ext cx="2097456" cy="617510"/>
          </a:xfrm>
          <a:prstGeom prst="rect">
            <a:avLst/>
          </a:prstGeom>
          <a:noFill/>
          <a:ln w="9525">
            <a:solidFill>
              <a:schemeClr val="tx1"/>
            </a:solidFill>
            <a:miter lim="800000"/>
            <a:headEnd/>
            <a:tailEnd/>
          </a:ln>
        </p:spPr>
        <p:txBody>
          <a:bodyPr wrap="none" lIns="137047" tIns="68524" rIns="137047" bIns="68524" anchor="ctr"/>
          <a:lstStyle/>
          <a:p>
            <a:pPr algn="ctr"/>
            <a:r>
              <a:rPr lang="fr-CA" sz="800" b="1" dirty="0">
                <a:solidFill>
                  <a:srgbClr val="000000"/>
                </a:solidFill>
                <a:latin typeface="Tahoma" charset="0"/>
              </a:rPr>
              <a:t>Cumul de stress reliés à la </a:t>
            </a:r>
          </a:p>
          <a:p>
            <a:pPr algn="ctr"/>
            <a:r>
              <a:rPr lang="fr-CA" sz="800" b="1" dirty="0">
                <a:solidFill>
                  <a:srgbClr val="000000"/>
                </a:solidFill>
                <a:latin typeface="Tahoma" charset="0"/>
              </a:rPr>
              <a:t>vie quotidienne</a:t>
            </a:r>
          </a:p>
        </p:txBody>
      </p:sp>
      <p:cxnSp>
        <p:nvCxnSpPr>
          <p:cNvPr id="175" name="Connecteur droit 174"/>
          <p:cNvCxnSpPr/>
          <p:nvPr>
            <p:custDataLst>
              <p:tags r:id="rId82"/>
            </p:custDataLst>
          </p:nvPr>
        </p:nvCxnSpPr>
        <p:spPr>
          <a:xfrm flipV="1">
            <a:off x="8794124" y="9108333"/>
            <a:ext cx="0" cy="164432"/>
          </a:xfrm>
          <a:prstGeom prst="line">
            <a:avLst/>
          </a:prstGeom>
          <a:ln w="9525">
            <a:solidFill>
              <a:srgbClr val="000000"/>
            </a:solidFill>
          </a:ln>
        </p:spPr>
        <p:style>
          <a:lnRef idx="2">
            <a:schemeClr val="accent1"/>
          </a:lnRef>
          <a:fillRef idx="0">
            <a:schemeClr val="accent1"/>
          </a:fillRef>
          <a:effectRef idx="1">
            <a:schemeClr val="accent1"/>
          </a:effectRef>
          <a:fontRef idx="minor">
            <a:schemeClr val="tx1"/>
          </a:fontRef>
        </p:style>
      </p:cxnSp>
      <p:sp>
        <p:nvSpPr>
          <p:cNvPr id="176" name="ZoneTexte 175"/>
          <p:cNvSpPr txBox="1"/>
          <p:nvPr>
            <p:custDataLst>
              <p:tags r:id="rId83"/>
            </p:custDataLst>
          </p:nvPr>
        </p:nvSpPr>
        <p:spPr>
          <a:xfrm>
            <a:off x="7217859" y="8856916"/>
            <a:ext cx="2798433" cy="239343"/>
          </a:xfrm>
          <a:prstGeom prst="rect">
            <a:avLst/>
          </a:prstGeom>
          <a:noFill/>
        </p:spPr>
        <p:txBody>
          <a:bodyPr wrap="square" lIns="54143" tIns="27071" rIns="54143" bIns="27071" rtlCol="0">
            <a:spAutoFit/>
          </a:bodyPr>
          <a:lstStyle/>
          <a:p>
            <a:r>
              <a:rPr lang="fr-FR" sz="1200" dirty="0">
                <a:solidFill>
                  <a:srgbClr val="000000"/>
                </a:solidFill>
                <a:latin typeface="Tahoma" panose="020B0604030504040204" pitchFamily="34" charset="0"/>
                <a:ea typeface="Tahoma" panose="020B0604030504040204" pitchFamily="34" charset="0"/>
                <a:cs typeface="Tahoma" panose="020B0604030504040204" pitchFamily="34" charset="0"/>
              </a:rPr>
              <a:t>Situation actuelle  du ou des parents</a:t>
            </a:r>
          </a:p>
        </p:txBody>
      </p:sp>
      <p:sp>
        <p:nvSpPr>
          <p:cNvPr id="145" name="ZoneTexte 144"/>
          <p:cNvSpPr txBox="1"/>
          <p:nvPr/>
        </p:nvSpPr>
        <p:spPr>
          <a:xfrm>
            <a:off x="14332427" y="168632"/>
            <a:ext cx="1098018" cy="304650"/>
          </a:xfrm>
          <a:prstGeom prst="rect">
            <a:avLst/>
          </a:prstGeom>
          <a:noFill/>
          <a:ln w="28575">
            <a:solidFill>
              <a:schemeClr val="tx1"/>
            </a:solidFill>
          </a:ln>
        </p:spPr>
        <p:txBody>
          <a:bodyPr wrap="square" lIns="42617" tIns="21310" rIns="42617" bIns="21310" rtlCol="0">
            <a:spAutoFit/>
          </a:bodyPr>
          <a:lstStyle/>
          <a:p>
            <a:r>
              <a:rPr lang="fr-FR" sz="1700" b="1" dirty="0">
                <a:solidFill>
                  <a:srgbClr val="FF0000"/>
                </a:solidFill>
                <a:latin typeface="Tahoma" panose="020B0604030504040204" pitchFamily="34" charset="0"/>
                <a:ea typeface="Tahoma" panose="020B0604030504040204" pitchFamily="34" charset="0"/>
                <a:cs typeface="Tahoma" panose="020B0604030504040204" pitchFamily="34" charset="0"/>
              </a:rPr>
              <a:t>CARTE 3</a:t>
            </a:r>
          </a:p>
        </p:txBody>
      </p:sp>
      <p:sp>
        <p:nvSpPr>
          <p:cNvPr id="147" name="ZoneTexte 146"/>
          <p:cNvSpPr txBox="1"/>
          <p:nvPr>
            <p:custDataLst>
              <p:tags r:id="rId84"/>
            </p:custDataLst>
          </p:nvPr>
        </p:nvSpPr>
        <p:spPr>
          <a:xfrm>
            <a:off x="285999" y="320959"/>
            <a:ext cx="13602108" cy="300916"/>
          </a:xfrm>
          <a:prstGeom prst="rect">
            <a:avLst/>
          </a:prstGeom>
          <a:noFill/>
        </p:spPr>
        <p:txBody>
          <a:bodyPr wrap="square" lIns="54163" tIns="27080" rIns="54163" bIns="27080"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Étape 3: Documenter les facteurs de risque familiaux, conjugaux et environnementaux associés à l’abus physique</a:t>
            </a:r>
            <a:endParaRPr lang="fr-FR" sz="1600" b="1" cap="small" dirty="0">
              <a:latin typeface="Tahoma" panose="020B0604030504040204" pitchFamily="34" charset="0"/>
              <a:ea typeface="Tahoma" panose="020B0604030504040204" pitchFamily="34" charset="0"/>
              <a:cs typeface="Tahoma" panose="020B0604030504040204" pitchFamily="34" charset="0"/>
            </a:endParaRPr>
          </a:p>
        </p:txBody>
      </p:sp>
      <p:sp>
        <p:nvSpPr>
          <p:cNvPr id="92" name="Oval 37"/>
          <p:cNvSpPr>
            <a:spLocks noChangeArrowheads="1"/>
          </p:cNvSpPr>
          <p:nvPr>
            <p:custDataLst>
              <p:tags r:id="rId85"/>
            </p:custDataLst>
          </p:nvPr>
        </p:nvSpPr>
        <p:spPr bwMode="auto">
          <a:xfrm>
            <a:off x="4108366" y="7873346"/>
            <a:ext cx="1087691" cy="463952"/>
          </a:xfrm>
          <a:prstGeom prst="ellipse">
            <a:avLst/>
          </a:prstGeom>
          <a:solidFill>
            <a:srgbClr val="417BD3"/>
          </a:solidFill>
          <a:ln w="9525">
            <a:solidFill>
              <a:schemeClr val="tx1"/>
            </a:solidFill>
            <a:round/>
            <a:headEnd/>
            <a:tailEnd/>
          </a:ln>
        </p:spPr>
        <p:txBody>
          <a:bodyPr wrap="none" lIns="137047" tIns="68524" rIns="137047" bIns="68524" anchor="ctr"/>
          <a:lstStyle/>
          <a:p>
            <a:pPr algn="ctr"/>
            <a:r>
              <a:rPr lang="fr-CA" sz="800" dirty="0">
                <a:solidFill>
                  <a:schemeClr val="bg1"/>
                </a:solidFill>
                <a:latin typeface="Tahoma" charset="0"/>
              </a:rPr>
              <a:t>Pertes </a:t>
            </a:r>
          </a:p>
          <a:p>
            <a:pPr algn="ctr"/>
            <a:r>
              <a:rPr lang="fr-CA" sz="800" dirty="0">
                <a:solidFill>
                  <a:schemeClr val="bg1"/>
                </a:solidFill>
                <a:latin typeface="Tahoma" charset="0"/>
              </a:rPr>
              <a:t>financières</a:t>
            </a:r>
          </a:p>
        </p:txBody>
      </p:sp>
      <p:cxnSp>
        <p:nvCxnSpPr>
          <p:cNvPr id="95" name="Connecteur droit avec flèche 94"/>
          <p:cNvCxnSpPr>
            <a:stCxn id="234" idx="2"/>
            <a:endCxn id="92" idx="6"/>
          </p:cNvCxnSpPr>
          <p:nvPr>
            <p:custDataLst>
              <p:tags r:id="rId86"/>
            </p:custDataLst>
          </p:nvPr>
        </p:nvCxnSpPr>
        <p:spPr>
          <a:xfrm flipH="1">
            <a:off x="5196057" y="6400463"/>
            <a:ext cx="79953" cy="1704858"/>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0" name="Connecteur droit avec flèche 89"/>
          <p:cNvCxnSpPr/>
          <p:nvPr>
            <p:custDataLst>
              <p:tags r:id="rId87"/>
            </p:custDataLst>
          </p:nvPr>
        </p:nvCxnSpPr>
        <p:spPr>
          <a:xfrm flipH="1" flipV="1">
            <a:off x="2902670" y="4062962"/>
            <a:ext cx="866610" cy="169917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3" name="Rectangle 92"/>
          <p:cNvSpPr/>
          <p:nvPr>
            <p:custDataLst>
              <p:tags r:id="rId88"/>
            </p:custDataLst>
          </p:nvPr>
        </p:nvSpPr>
        <p:spPr>
          <a:xfrm>
            <a:off x="14030155" y="3159323"/>
            <a:ext cx="1259179" cy="98395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54150" tIns="27074" rIns="54150" bIns="27074" rtlCol="0" anchor="ctr"/>
          <a:lstStyle/>
          <a:p>
            <a:pPr algn="ctr"/>
            <a:r>
              <a:rPr lang="fr-FR" sz="1100" b="1" dirty="0">
                <a:latin typeface="Tahoma" panose="020B0604030504040204" pitchFamily="34" charset="0"/>
                <a:ea typeface="Tahoma" panose="020B0604030504040204" pitchFamily="34" charset="0"/>
                <a:cs typeface="Tahoma" panose="020B0604030504040204" pitchFamily="34" charset="0"/>
              </a:rPr>
              <a:t>Abus </a:t>
            </a:r>
          </a:p>
          <a:p>
            <a:pPr algn="ctr"/>
            <a:r>
              <a:rPr lang="fr-FR" sz="1100" b="1" dirty="0" smtClean="0">
                <a:latin typeface="Tahoma" panose="020B0604030504040204" pitchFamily="34" charset="0"/>
                <a:ea typeface="Tahoma" panose="020B0604030504040204" pitchFamily="34" charset="0"/>
                <a:cs typeface="Tahoma" panose="020B0604030504040204" pitchFamily="34" charset="0"/>
              </a:rPr>
              <a:t>Physique: contenir les conduites de l’enfant</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839470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52"/>
          <p:cNvSpPr/>
          <p:nvPr>
            <p:custDataLst>
              <p:tags r:id="rId1"/>
            </p:custDataLst>
          </p:nvPr>
        </p:nvSpPr>
        <p:spPr>
          <a:xfrm>
            <a:off x="4653654" y="602221"/>
            <a:ext cx="1067553" cy="591254"/>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1000" b="1" dirty="0">
                <a:solidFill>
                  <a:schemeClr val="tx1"/>
                </a:solidFill>
                <a:latin typeface="Tahoma" panose="020B0604030504040204" pitchFamily="34" charset="0"/>
                <a:ea typeface="Tahoma" panose="020B0604030504040204" pitchFamily="34" charset="0"/>
                <a:cs typeface="Tahoma" panose="020B0604030504040204" pitchFamily="34" charset="0"/>
              </a:rPr>
              <a:t>Vulnérabilités</a:t>
            </a:r>
          </a:p>
          <a:p>
            <a:pPr algn="ctr"/>
            <a:r>
              <a:rPr lang="fr-FR" sz="1000" b="1" dirty="0">
                <a:solidFill>
                  <a:schemeClr val="tx1"/>
                </a:solidFill>
                <a:latin typeface="Tahoma" panose="020B0604030504040204" pitchFamily="34" charset="0"/>
                <a:ea typeface="Tahoma" panose="020B0604030504040204" pitchFamily="34" charset="0"/>
                <a:cs typeface="Tahoma" panose="020B0604030504040204" pitchFamily="34" charset="0"/>
              </a:rPr>
              <a:t>de l’enfant</a:t>
            </a:r>
          </a:p>
        </p:txBody>
      </p:sp>
      <p:sp>
        <p:nvSpPr>
          <p:cNvPr id="156" name="Rectangle 155"/>
          <p:cNvSpPr/>
          <p:nvPr>
            <p:custDataLst>
              <p:tags r:id="rId2"/>
            </p:custDataLst>
          </p:nvPr>
        </p:nvSpPr>
        <p:spPr>
          <a:xfrm>
            <a:off x="14719882" y="812609"/>
            <a:ext cx="774602" cy="35759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1000" b="1" dirty="0">
                <a:latin typeface="Tahoma" panose="020B0604030504040204" pitchFamily="34" charset="0"/>
                <a:ea typeface="Tahoma" panose="020B0604030504040204" pitchFamily="34" charset="0"/>
                <a:cs typeface="Tahoma" panose="020B0604030504040204" pitchFamily="34" charset="0"/>
              </a:rPr>
              <a:t>Décision</a:t>
            </a:r>
          </a:p>
        </p:txBody>
      </p:sp>
      <p:cxnSp>
        <p:nvCxnSpPr>
          <p:cNvPr id="170" name="Connecteur droit avec flèche 169"/>
          <p:cNvCxnSpPr/>
          <p:nvPr>
            <p:custDataLst>
              <p:tags r:id="rId3"/>
            </p:custDataLst>
          </p:nvPr>
        </p:nvCxnSpPr>
        <p:spPr>
          <a:xfrm flipV="1">
            <a:off x="14118858" y="5380561"/>
            <a:ext cx="326295" cy="2633"/>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ZoneTexte 10"/>
          <p:cNvSpPr txBox="1"/>
          <p:nvPr>
            <p:custDataLst>
              <p:tags r:id="rId4"/>
            </p:custDataLst>
          </p:nvPr>
        </p:nvSpPr>
        <p:spPr>
          <a:xfrm>
            <a:off x="158588" y="1906132"/>
            <a:ext cx="1715432" cy="782957"/>
          </a:xfrm>
          <a:prstGeom prst="rect">
            <a:avLst/>
          </a:prstGeom>
          <a:noFill/>
        </p:spPr>
        <p:txBody>
          <a:bodyPr wrap="square" lIns="43000" tIns="21502" rIns="43000" bIns="21502" rtlCol="0">
            <a:spAutoFit/>
          </a:bodyPr>
          <a:lstStyle/>
          <a:p>
            <a:pPr algn="ctr"/>
            <a:r>
              <a:rPr lang="fr-FR" sz="1200" b="1" dirty="0">
                <a:latin typeface="Tahoma" panose="020B0604030504040204" pitchFamily="34" charset="0"/>
                <a:ea typeface="Tahoma" panose="020B0604030504040204" pitchFamily="34" charset="0"/>
                <a:cs typeface="Tahoma" panose="020B0604030504040204" pitchFamily="34" charset="0"/>
              </a:rPr>
              <a:t>Évaluation de la matérialité des faits </a:t>
            </a:r>
          </a:p>
          <a:p>
            <a:pPr algn="ctr"/>
            <a:r>
              <a:rPr lang="fr-FR" sz="1200" b="1" dirty="0">
                <a:latin typeface="Tahoma" panose="020B0604030504040204" pitchFamily="34" charset="0"/>
                <a:ea typeface="Tahoma" panose="020B0604030504040204" pitchFamily="34" charset="0"/>
                <a:cs typeface="Tahoma" panose="020B0604030504040204" pitchFamily="34" charset="0"/>
              </a:rPr>
              <a:t>concernant </a:t>
            </a:r>
          </a:p>
          <a:p>
            <a:pPr algn="ctr"/>
            <a:r>
              <a:rPr lang="fr-FR" sz="1200" b="1" dirty="0">
                <a:latin typeface="Tahoma" panose="020B0604030504040204" pitchFamily="34" charset="0"/>
                <a:ea typeface="Tahoma" panose="020B0604030504040204" pitchFamily="34" charset="0"/>
                <a:cs typeface="Tahoma" panose="020B0604030504040204" pitchFamily="34" charset="0"/>
              </a:rPr>
              <a:t>l’abus physique</a:t>
            </a:r>
          </a:p>
        </p:txBody>
      </p:sp>
      <p:sp>
        <p:nvSpPr>
          <p:cNvPr id="173" name="Rectangle 172"/>
          <p:cNvSpPr/>
          <p:nvPr>
            <p:custDataLst>
              <p:tags r:id="rId5"/>
            </p:custDataLst>
          </p:nvPr>
        </p:nvSpPr>
        <p:spPr>
          <a:xfrm>
            <a:off x="210849" y="8705874"/>
            <a:ext cx="846111" cy="689982"/>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Informer toutes les parties impliquées sur le processus PJ et judiciaire</a:t>
            </a:r>
          </a:p>
        </p:txBody>
      </p:sp>
      <p:sp>
        <p:nvSpPr>
          <p:cNvPr id="174" name="Rectangle 173"/>
          <p:cNvSpPr/>
          <p:nvPr>
            <p:custDataLst>
              <p:tags r:id="rId6"/>
            </p:custDataLst>
          </p:nvPr>
        </p:nvSpPr>
        <p:spPr>
          <a:xfrm>
            <a:off x="559121" y="7849223"/>
            <a:ext cx="625193" cy="689982"/>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Enquête policière</a:t>
            </a:r>
          </a:p>
        </p:txBody>
      </p:sp>
      <p:sp>
        <p:nvSpPr>
          <p:cNvPr id="175" name="Rectangle 174"/>
          <p:cNvSpPr/>
          <p:nvPr>
            <p:custDataLst>
              <p:tags r:id="rId7"/>
            </p:custDataLst>
          </p:nvPr>
        </p:nvSpPr>
        <p:spPr>
          <a:xfrm>
            <a:off x="1176612" y="9108026"/>
            <a:ext cx="625193" cy="689982"/>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Poursuites judiciaires</a:t>
            </a:r>
          </a:p>
        </p:txBody>
      </p:sp>
      <p:sp>
        <p:nvSpPr>
          <p:cNvPr id="176" name="ZoneTexte 175"/>
          <p:cNvSpPr txBox="1"/>
          <p:nvPr>
            <p:custDataLst>
              <p:tags r:id="rId8"/>
            </p:custDataLst>
          </p:nvPr>
        </p:nvSpPr>
        <p:spPr>
          <a:xfrm>
            <a:off x="427556" y="7121867"/>
            <a:ext cx="1258808" cy="551869"/>
          </a:xfrm>
          <a:prstGeom prst="rect">
            <a:avLst/>
          </a:prstGeom>
          <a:noFill/>
        </p:spPr>
        <p:txBody>
          <a:bodyPr wrap="square" lIns="43000" tIns="21502" rIns="43000" bIns="21502"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Application de l’entente multisectorielle</a:t>
            </a:r>
          </a:p>
        </p:txBody>
      </p:sp>
      <p:sp>
        <p:nvSpPr>
          <p:cNvPr id="177" name="Rectangle 176"/>
          <p:cNvSpPr/>
          <p:nvPr>
            <p:custDataLst>
              <p:tags r:id="rId9"/>
            </p:custDataLst>
          </p:nvPr>
        </p:nvSpPr>
        <p:spPr>
          <a:xfrm>
            <a:off x="3594658" y="1267246"/>
            <a:ext cx="844002" cy="8346536"/>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Assurer un milieu sécuritaire au jeune, prioritairement dans sa famille ou dans sa famille élargie ou, à défaut, dans un milieu substitut</a:t>
            </a:r>
          </a:p>
        </p:txBody>
      </p:sp>
      <p:sp>
        <p:nvSpPr>
          <p:cNvPr id="172" name="Rectangle 171"/>
          <p:cNvSpPr/>
          <p:nvPr>
            <p:custDataLst>
              <p:tags r:id="rId10"/>
            </p:custDataLst>
          </p:nvPr>
        </p:nvSpPr>
        <p:spPr>
          <a:xfrm>
            <a:off x="1941706" y="3079443"/>
            <a:ext cx="1544021" cy="1211017"/>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endParaRPr lang="fr-FR" sz="1000" b="1" dirty="0">
              <a:solidFill>
                <a:schemeClr val="tx1"/>
              </a:solidFill>
            </a:endParaRPr>
          </a:p>
          <a:p>
            <a:endPar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académiques</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Difficultés scolaires</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Problèmes de discipline à l’école</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Faible taux de diplomation</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Faible niveau de scolarité</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Reprise d’une année scolaire</a:t>
            </a:r>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179" name="Rectangle 178"/>
          <p:cNvSpPr/>
          <p:nvPr>
            <p:custDataLst>
              <p:tags r:id="rId11"/>
            </p:custDataLst>
          </p:nvPr>
        </p:nvSpPr>
        <p:spPr>
          <a:xfrm>
            <a:off x="1939494" y="5221095"/>
            <a:ext cx="1544021" cy="201725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relationnelles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Difficultés relationnelles avec les pairs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Moins de comportements </a:t>
            </a:r>
            <a:r>
              <a:rPr lang="fr-FR" sz="800" dirty="0" err="1">
                <a:solidFill>
                  <a:schemeClr val="tx1"/>
                </a:solidFill>
                <a:latin typeface="Tahoma" panose="020B0604030504040204" pitchFamily="34" charset="0"/>
                <a:ea typeface="Tahoma" panose="020B0604030504040204" pitchFamily="34" charset="0"/>
                <a:cs typeface="Tahoma" panose="020B0604030504040204" pitchFamily="34" charset="0"/>
              </a:rPr>
              <a:t>prosociaux</a:t>
            </a:r>
            <a:endParaRPr lang="fr-FR"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Moins d’interactions positives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Moins bonnes compétences sociales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Isolement social</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Tendance à attribuer des intentions hostiles aux autres</a:t>
            </a:r>
          </a:p>
          <a:p>
            <a:pPr marL="171433" indent="-171433">
              <a:spcAft>
                <a:spcPts val="368"/>
              </a:spcAft>
              <a:buFont typeface="Arial"/>
              <a:buChar char="•"/>
            </a:pPr>
            <a:endParaRPr lang="fr-FR" sz="6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56" name="Rectangle 55"/>
          <p:cNvSpPr/>
          <p:nvPr>
            <p:custDataLst>
              <p:tags r:id="rId12"/>
            </p:custDataLst>
          </p:nvPr>
        </p:nvSpPr>
        <p:spPr>
          <a:xfrm>
            <a:off x="1874019" y="423570"/>
            <a:ext cx="1720638" cy="782957"/>
          </a:xfrm>
          <a:prstGeom prst="rect">
            <a:avLst/>
          </a:prstGeom>
        </p:spPr>
        <p:txBody>
          <a:bodyPr wrap="square" lIns="43000" tIns="21502" rIns="43000" bIns="21502">
            <a:spAutoFit/>
          </a:bodyPr>
          <a:lstStyle/>
          <a:p>
            <a:pPr algn="ctr"/>
            <a:r>
              <a:rPr lang="fr-FR" sz="1200" b="1" dirty="0">
                <a:latin typeface="Tahoma" panose="020B0604030504040204" pitchFamily="34" charset="0"/>
                <a:ea typeface="Tahoma" panose="020B0604030504040204" pitchFamily="34" charset="0"/>
                <a:cs typeface="Tahoma" panose="020B0604030504040204" pitchFamily="34" charset="0"/>
              </a:rPr>
              <a:t>Identification des </a:t>
            </a:r>
          </a:p>
          <a:p>
            <a:pPr algn="ctr"/>
            <a:r>
              <a:rPr lang="fr-FR" sz="1200" b="1" dirty="0">
                <a:latin typeface="Tahoma" panose="020B0604030504040204" pitchFamily="34" charset="0"/>
                <a:ea typeface="Tahoma" panose="020B0604030504040204" pitchFamily="34" charset="0"/>
                <a:cs typeface="Tahoma" panose="020B0604030504040204" pitchFamily="34" charset="0"/>
              </a:rPr>
              <a:t>conséquences possibles </a:t>
            </a:r>
          </a:p>
          <a:p>
            <a:pPr algn="ctr"/>
            <a:r>
              <a:rPr lang="fr-FR" sz="1200" b="1" dirty="0">
                <a:latin typeface="Tahoma" panose="020B0604030504040204" pitchFamily="34" charset="0"/>
                <a:ea typeface="Tahoma" panose="020B0604030504040204" pitchFamily="34" charset="0"/>
                <a:cs typeface="Tahoma" panose="020B0604030504040204" pitchFamily="34" charset="0"/>
              </a:rPr>
              <a:t>de l’abus physique</a:t>
            </a:r>
          </a:p>
        </p:txBody>
      </p:sp>
      <p:sp>
        <p:nvSpPr>
          <p:cNvPr id="181" name="Rectangle 180"/>
          <p:cNvSpPr/>
          <p:nvPr>
            <p:custDataLst>
              <p:tags r:id="rId13"/>
            </p:custDataLst>
          </p:nvPr>
        </p:nvSpPr>
        <p:spPr>
          <a:xfrm>
            <a:off x="3594658" y="898953"/>
            <a:ext cx="844002" cy="294522"/>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Priorité</a:t>
            </a:r>
          </a:p>
        </p:txBody>
      </p:sp>
      <p:cxnSp>
        <p:nvCxnSpPr>
          <p:cNvPr id="3" name="Connecteur droit avec flèche 2"/>
          <p:cNvCxnSpPr/>
          <p:nvPr>
            <p:custDataLst>
              <p:tags r:id="rId14"/>
            </p:custDataLst>
          </p:nvPr>
        </p:nvCxnSpPr>
        <p:spPr>
          <a:xfrm>
            <a:off x="1061796" y="6110117"/>
            <a:ext cx="0" cy="1015630"/>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sp>
        <p:nvSpPr>
          <p:cNvPr id="202" name="Rectangle 201"/>
          <p:cNvSpPr/>
          <p:nvPr>
            <p:custDataLst>
              <p:tags r:id="rId15"/>
            </p:custDataLst>
          </p:nvPr>
        </p:nvSpPr>
        <p:spPr>
          <a:xfrm>
            <a:off x="1944770" y="1206527"/>
            <a:ext cx="1544020" cy="1769525"/>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comportementales</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Problèmes extériorisés</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Comportements sexuels à risque</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Risque de prostitution</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Abus de substances</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Automutilation</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Crimes violents</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Violence interpersonnelle</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Violence dans les relations amoureuses</a:t>
            </a:r>
          </a:p>
          <a:p>
            <a:pPr marL="171433" indent="-171433">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Agression sexuelle</a:t>
            </a:r>
            <a:endParaRPr lang="fr-FR" sz="6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 name="Rectangle 1"/>
          <p:cNvSpPr/>
          <p:nvPr>
            <p:custDataLst>
              <p:tags r:id="rId16"/>
            </p:custDataLst>
          </p:nvPr>
        </p:nvSpPr>
        <p:spPr>
          <a:xfrm>
            <a:off x="69082" y="73823"/>
            <a:ext cx="14426347" cy="338928"/>
          </a:xfrm>
          <a:prstGeom prst="rect">
            <a:avLst/>
          </a:prstGeom>
        </p:spPr>
        <p:txBody>
          <a:bodyPr wrap="square" lIns="91431" tIns="45715" rIns="91431" bIns="45715">
            <a:spAutoFit/>
          </a:bodyPr>
          <a:lstStyle/>
          <a:p>
            <a:pPr>
              <a:spcAft>
                <a:spcPts val="300"/>
              </a:spcAft>
            </a:pPr>
            <a:r>
              <a:rPr lang="fr-FR" sz="1600" b="1" dirty="0">
                <a:latin typeface="Tahoma" panose="020B0604030504040204" pitchFamily="34" charset="0"/>
                <a:ea typeface="Tahoma" panose="020B0604030504040204" pitchFamily="34" charset="0"/>
                <a:cs typeface="Tahoma" panose="020B0604030504040204" pitchFamily="34" charset="0"/>
              </a:rPr>
              <a:t>Étape 4: Faire le bilan des facteurs de risque et de protection en présence et prendre la décision concernant la compromission de l’enfant. </a:t>
            </a:r>
          </a:p>
        </p:txBody>
      </p:sp>
      <p:sp>
        <p:nvSpPr>
          <p:cNvPr id="171" name="Rectangle 170"/>
          <p:cNvSpPr/>
          <p:nvPr>
            <p:custDataLst>
              <p:tags r:id="rId17"/>
            </p:custDataLst>
          </p:nvPr>
        </p:nvSpPr>
        <p:spPr>
          <a:xfrm>
            <a:off x="250300" y="2768324"/>
            <a:ext cx="1515023" cy="333459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marL="85716"/>
            <a:r>
              <a:rPr lang="fr-FR" sz="1000" b="1" spc="-24" dirty="0">
                <a:solidFill>
                  <a:schemeClr val="bg1"/>
                </a:solidFill>
                <a:latin typeface="Tahoma" panose="020B0604030504040204" pitchFamily="34" charset="0"/>
                <a:ea typeface="Tahoma" panose="020B0604030504040204" pitchFamily="34" charset="0"/>
                <a:cs typeface="Tahoma" panose="020B0604030504040204" pitchFamily="34" charset="0"/>
              </a:rPr>
              <a:t>Caractéristiques </a:t>
            </a: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de l’abus physique</a:t>
            </a:r>
          </a:p>
          <a:p>
            <a:pPr algn="ct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57" indent="-9524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Nature des gestes posés</a:t>
            </a:r>
          </a:p>
          <a:p>
            <a:pPr marL="180957" indent="-9524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57" indent="-9524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Fréquence</a:t>
            </a:r>
          </a:p>
          <a:p>
            <a:pPr marL="180957" indent="-95240"/>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57" indent="-9524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Sévérité de l’abus</a:t>
            </a:r>
          </a:p>
          <a:p>
            <a:pPr marL="180957" indent="-9524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57" indent="-9524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Durée de l’abus</a:t>
            </a:r>
          </a:p>
          <a:p>
            <a:pPr marL="180957" indent="-9524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57" indent="-9524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Nature du lien avec l’abuseur</a:t>
            </a:r>
          </a:p>
        </p:txBody>
      </p:sp>
      <p:sp>
        <p:nvSpPr>
          <p:cNvPr id="137" name="ZoneTexte 136"/>
          <p:cNvSpPr txBox="1"/>
          <p:nvPr>
            <p:custDataLst>
              <p:tags r:id="rId18"/>
            </p:custDataLst>
          </p:nvPr>
        </p:nvSpPr>
        <p:spPr>
          <a:xfrm>
            <a:off x="14554924" y="114985"/>
            <a:ext cx="913659" cy="308117"/>
          </a:xfrm>
          <a:prstGeom prst="rect">
            <a:avLst/>
          </a:prstGeom>
          <a:noFill/>
          <a:ln w="12700">
            <a:solidFill>
              <a:schemeClr val="tx1"/>
            </a:solidFill>
            <a:prstDash val="solid"/>
          </a:ln>
        </p:spPr>
        <p:txBody>
          <a:bodyPr wrap="square" lIns="91431" tIns="45715" rIns="91431" bIns="45715"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5</a:t>
            </a:r>
          </a:p>
        </p:txBody>
      </p:sp>
      <p:sp>
        <p:nvSpPr>
          <p:cNvPr id="152" name="Rectangle 151"/>
          <p:cNvSpPr/>
          <p:nvPr>
            <p:custDataLst>
              <p:tags r:id="rId19"/>
            </p:custDataLst>
          </p:nvPr>
        </p:nvSpPr>
        <p:spPr>
          <a:xfrm>
            <a:off x="1944770" y="4428114"/>
            <a:ext cx="1544021" cy="637754"/>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endParaRPr lang="fr-FR" sz="1000" b="1" dirty="0">
              <a:solidFill>
                <a:schemeClr val="tx1"/>
              </a:solidFill>
            </a:endParaRPr>
          </a:p>
          <a:p>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physiques</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Blessures</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Graves problèmes de santé</a:t>
            </a:r>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167" name="Rectangle 166"/>
          <p:cNvSpPr/>
          <p:nvPr>
            <p:custDataLst>
              <p:tags r:id="rId20"/>
            </p:custDataLst>
          </p:nvPr>
        </p:nvSpPr>
        <p:spPr>
          <a:xfrm>
            <a:off x="1944770" y="7377826"/>
            <a:ext cx="1544021" cy="1655371"/>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psychologiques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Faible estime de soi</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Affects négatifs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Présence de troubles mentaux</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Idéations suicidaires</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Risque d’être abusé sexuellement</a:t>
            </a:r>
          </a:p>
          <a:p>
            <a:pPr marL="171433" indent="-171433">
              <a:spcAft>
                <a:spcPts val="368"/>
              </a:spcAft>
              <a:buFont typeface="Arial"/>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Style d’attachement </a:t>
            </a:r>
            <a:r>
              <a:rPr lang="fr-FR" sz="800" dirty="0" err="1">
                <a:solidFill>
                  <a:schemeClr val="tx1"/>
                </a:solidFill>
                <a:latin typeface="Tahoma" panose="020B0604030504040204" pitchFamily="34" charset="0"/>
                <a:ea typeface="Tahoma" panose="020B0604030504040204" pitchFamily="34" charset="0"/>
                <a:cs typeface="Tahoma" panose="020B0604030504040204" pitchFamily="34" charset="0"/>
              </a:rPr>
              <a:t>insécure</a:t>
            </a:r>
            <a:endParaRPr lang="fr-FR"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71433" indent="-171433">
              <a:spcAft>
                <a:spcPts val="368"/>
              </a:spcAft>
              <a:buFont typeface="Arial"/>
              <a:buChar char="•"/>
            </a:pPr>
            <a:endParaRPr lang="fr-FR" sz="6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87" name="Rectangle 186"/>
          <p:cNvSpPr/>
          <p:nvPr>
            <p:custDataLst>
              <p:tags r:id="rId21"/>
            </p:custDataLst>
          </p:nvPr>
        </p:nvSpPr>
        <p:spPr>
          <a:xfrm>
            <a:off x="1944770" y="9126472"/>
            <a:ext cx="1544021" cy="868736"/>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endParaRPr lang="fr-FR" sz="1000" b="1" dirty="0">
              <a:solidFill>
                <a:schemeClr val="tx1"/>
              </a:solidFill>
            </a:endParaRPr>
          </a:p>
          <a:p>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Conséquences à l’âge adulte</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Risques de </a:t>
            </a:r>
            <a:r>
              <a:rPr lang="fr-CA" sz="800" dirty="0" err="1">
                <a:solidFill>
                  <a:schemeClr val="tx1"/>
                </a:solidFill>
                <a:latin typeface="Tahoma" panose="020B0604030504040204" pitchFamily="34" charset="0"/>
                <a:ea typeface="Tahoma" panose="020B0604030504040204" pitchFamily="34" charset="0"/>
                <a:cs typeface="Tahoma" panose="020B0604030504040204" pitchFamily="34" charset="0"/>
              </a:rPr>
              <a:t>revictimisation</a:t>
            </a: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 à l’âge adulte</a:t>
            </a:r>
          </a:p>
          <a:p>
            <a:pPr marL="171433" indent="-171433">
              <a:buFont typeface="Arial"/>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Risque de devenir un adulte violent</a:t>
            </a:r>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191" name="Rectangle 190"/>
          <p:cNvSpPr/>
          <p:nvPr>
            <p:custDataLst>
              <p:tags r:id="rId22"/>
            </p:custDataLst>
          </p:nvPr>
        </p:nvSpPr>
        <p:spPr>
          <a:xfrm>
            <a:off x="4791480" y="4987566"/>
            <a:ext cx="929726" cy="467059"/>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l’enfant abusé</a:t>
            </a:r>
          </a:p>
        </p:txBody>
      </p:sp>
      <p:sp>
        <p:nvSpPr>
          <p:cNvPr id="193" name="Rectangle 13"/>
          <p:cNvSpPr>
            <a:spLocks noChangeArrowheads="1"/>
          </p:cNvSpPr>
          <p:nvPr>
            <p:custDataLst>
              <p:tags r:id="rId23"/>
            </p:custDataLst>
          </p:nvPr>
        </p:nvSpPr>
        <p:spPr bwMode="auto">
          <a:xfrm>
            <a:off x="4733324" y="6069545"/>
            <a:ext cx="943690" cy="50001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solidFill>
                  <a:srgbClr val="FFFFFF"/>
                </a:solidFill>
                <a:latin typeface="Tahoma" charset="0"/>
              </a:rPr>
              <a:t> </a:t>
            </a:r>
            <a:r>
              <a:rPr lang="en-US" sz="700" b="1" dirty="0" err="1">
                <a:solidFill>
                  <a:srgbClr val="FFFFFF"/>
                </a:solidFill>
                <a:latin typeface="Tahoma" charset="0"/>
              </a:rPr>
              <a:t>Invalidités</a:t>
            </a:r>
            <a:r>
              <a:rPr lang="en-US" sz="700" b="1" dirty="0">
                <a:solidFill>
                  <a:srgbClr val="FFFFFF"/>
                </a:solidFill>
                <a:latin typeface="Tahoma" charset="0"/>
              </a:rPr>
              <a:t> </a:t>
            </a:r>
          </a:p>
          <a:p>
            <a:pPr algn="ctr"/>
            <a:r>
              <a:rPr lang="en-US" sz="700" b="1" dirty="0">
                <a:solidFill>
                  <a:srgbClr val="FFFFFF"/>
                </a:solidFill>
                <a:latin typeface="Tahoma" charset="0"/>
              </a:rPr>
              <a:t>physiques</a:t>
            </a:r>
            <a:endParaRPr lang="fr-CA" sz="700" b="1" dirty="0">
              <a:solidFill>
                <a:srgbClr val="FFFFFF"/>
              </a:solidFill>
              <a:latin typeface="Tahoma" charset="0"/>
            </a:endParaRPr>
          </a:p>
        </p:txBody>
      </p:sp>
      <p:sp>
        <p:nvSpPr>
          <p:cNvPr id="195" name="Rectangle 13"/>
          <p:cNvSpPr>
            <a:spLocks noChangeArrowheads="1"/>
          </p:cNvSpPr>
          <p:nvPr>
            <p:custDataLst>
              <p:tags r:id="rId24"/>
            </p:custDataLst>
          </p:nvPr>
        </p:nvSpPr>
        <p:spPr bwMode="auto">
          <a:xfrm>
            <a:off x="4713534" y="7794208"/>
            <a:ext cx="958152" cy="5408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latin typeface="Tahoma" charset="0"/>
              </a:rPr>
              <a:t> </a:t>
            </a:r>
            <a:r>
              <a:rPr lang="en-US" sz="700" b="1" dirty="0" err="1">
                <a:solidFill>
                  <a:srgbClr val="FFFFFF"/>
                </a:solidFill>
                <a:latin typeface="Tahoma" charset="0"/>
              </a:rPr>
              <a:t>Problèmes</a:t>
            </a:r>
            <a:r>
              <a:rPr lang="en-US" sz="700" b="1" dirty="0">
                <a:solidFill>
                  <a:srgbClr val="FFFFFF"/>
                </a:solidFill>
                <a:latin typeface="Tahoma" charset="0"/>
              </a:rPr>
              <a:t> de</a:t>
            </a:r>
          </a:p>
          <a:p>
            <a:pPr algn="ctr"/>
            <a:r>
              <a:rPr lang="en-US" sz="700" b="1" dirty="0">
                <a:solidFill>
                  <a:srgbClr val="FFFFFF"/>
                </a:solidFill>
                <a:latin typeface="Tahoma" charset="0"/>
              </a:rPr>
              <a:t> santé </a:t>
            </a:r>
            <a:r>
              <a:rPr lang="en-US" sz="700" b="1" dirty="0" err="1">
                <a:solidFill>
                  <a:srgbClr val="FFFFFF"/>
                </a:solidFill>
                <a:latin typeface="Tahoma" charset="0"/>
              </a:rPr>
              <a:t>mentale</a:t>
            </a:r>
            <a:endParaRPr lang="fr-CA" sz="700" b="1" dirty="0">
              <a:solidFill>
                <a:srgbClr val="FFFFFF"/>
              </a:solidFill>
              <a:latin typeface="Tahoma" charset="0"/>
            </a:endParaRPr>
          </a:p>
        </p:txBody>
      </p:sp>
      <p:sp>
        <p:nvSpPr>
          <p:cNvPr id="199" name="Rectangle 13"/>
          <p:cNvSpPr>
            <a:spLocks noChangeArrowheads="1"/>
          </p:cNvSpPr>
          <p:nvPr>
            <p:custDataLst>
              <p:tags r:id="rId25"/>
            </p:custDataLst>
          </p:nvPr>
        </p:nvSpPr>
        <p:spPr bwMode="auto">
          <a:xfrm>
            <a:off x="4714051" y="8434549"/>
            <a:ext cx="957635" cy="479757"/>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latin typeface="Tahoma" charset="0"/>
              </a:rPr>
              <a:t> </a:t>
            </a:r>
            <a:r>
              <a:rPr lang="en-US" sz="700" b="1" dirty="0" err="1">
                <a:solidFill>
                  <a:schemeClr val="bg1"/>
                </a:solidFill>
                <a:latin typeface="Tahoma" charset="0"/>
              </a:rPr>
              <a:t>Comportements</a:t>
            </a:r>
            <a:r>
              <a:rPr lang="en-US" sz="700" b="1" dirty="0">
                <a:solidFill>
                  <a:schemeClr val="bg1"/>
                </a:solidFill>
                <a:latin typeface="Tahoma" charset="0"/>
              </a:rPr>
              <a:t> </a:t>
            </a:r>
          </a:p>
          <a:p>
            <a:pPr algn="ctr"/>
            <a:r>
              <a:rPr lang="en-US" sz="700" b="1" dirty="0" err="1">
                <a:solidFill>
                  <a:schemeClr val="bg1"/>
                </a:solidFill>
                <a:latin typeface="Tahoma" charset="0"/>
              </a:rPr>
              <a:t>perturbateurs</a:t>
            </a:r>
            <a:endParaRPr lang="fr-CA" sz="700" b="1" dirty="0">
              <a:solidFill>
                <a:schemeClr val="bg1"/>
              </a:solidFill>
              <a:latin typeface="Tahoma" charset="0"/>
            </a:endParaRPr>
          </a:p>
        </p:txBody>
      </p:sp>
      <p:sp>
        <p:nvSpPr>
          <p:cNvPr id="241" name="Rectangle 240"/>
          <p:cNvSpPr/>
          <p:nvPr>
            <p:custDataLst>
              <p:tags r:id="rId26"/>
            </p:custDataLst>
          </p:nvPr>
        </p:nvSpPr>
        <p:spPr>
          <a:xfrm>
            <a:off x="4653653" y="1288204"/>
            <a:ext cx="1067552" cy="8305533"/>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242" name="Rectangle 13"/>
          <p:cNvSpPr>
            <a:spLocks noChangeArrowheads="1"/>
          </p:cNvSpPr>
          <p:nvPr>
            <p:custDataLst>
              <p:tags r:id="rId27"/>
            </p:custDataLst>
          </p:nvPr>
        </p:nvSpPr>
        <p:spPr bwMode="auto">
          <a:xfrm>
            <a:off x="4713534" y="6640744"/>
            <a:ext cx="958153" cy="50393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latin typeface="Tahoma" charset="0"/>
              </a:rPr>
              <a:t> </a:t>
            </a:r>
            <a:r>
              <a:rPr lang="en-US" sz="700" b="1" dirty="0" err="1">
                <a:solidFill>
                  <a:schemeClr val="bg1"/>
                </a:solidFill>
                <a:latin typeface="Tahoma" charset="0"/>
              </a:rPr>
              <a:t>Maladie</a:t>
            </a:r>
            <a:endParaRPr lang="en-US" sz="700" b="1" dirty="0">
              <a:solidFill>
                <a:schemeClr val="bg1"/>
              </a:solidFill>
              <a:latin typeface="Tahoma" charset="0"/>
            </a:endParaRPr>
          </a:p>
          <a:p>
            <a:pPr algn="ctr"/>
            <a:r>
              <a:rPr lang="en-US" sz="700" b="1" dirty="0" err="1">
                <a:solidFill>
                  <a:schemeClr val="bg1"/>
                </a:solidFill>
                <a:latin typeface="Tahoma" charset="0"/>
              </a:rPr>
              <a:t>chronique</a:t>
            </a:r>
            <a:endParaRPr lang="en-US" sz="700" b="1" dirty="0">
              <a:solidFill>
                <a:schemeClr val="bg1"/>
              </a:solidFill>
              <a:latin typeface="Tahoma" charset="0"/>
            </a:endParaRPr>
          </a:p>
        </p:txBody>
      </p:sp>
      <p:sp>
        <p:nvSpPr>
          <p:cNvPr id="243" name="Rectangle 13"/>
          <p:cNvSpPr>
            <a:spLocks noChangeArrowheads="1"/>
          </p:cNvSpPr>
          <p:nvPr>
            <p:custDataLst>
              <p:tags r:id="rId28"/>
            </p:custDataLst>
          </p:nvPr>
        </p:nvSpPr>
        <p:spPr bwMode="auto">
          <a:xfrm>
            <a:off x="4718863" y="9005547"/>
            <a:ext cx="952823" cy="50393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latin typeface="Tahoma" charset="0"/>
              </a:rPr>
              <a:t> </a:t>
            </a:r>
            <a:r>
              <a:rPr lang="en-US" sz="700" b="1" dirty="0" err="1">
                <a:solidFill>
                  <a:srgbClr val="FFFFFF"/>
                </a:solidFill>
                <a:latin typeface="Tahoma" charset="0"/>
              </a:rPr>
              <a:t>Comportements</a:t>
            </a:r>
            <a:r>
              <a:rPr lang="en-US" sz="700" b="1" dirty="0">
                <a:solidFill>
                  <a:srgbClr val="FFFFFF"/>
                </a:solidFill>
                <a:latin typeface="Tahoma" charset="0"/>
              </a:rPr>
              <a:t> </a:t>
            </a:r>
          </a:p>
          <a:p>
            <a:pPr algn="ctr"/>
            <a:r>
              <a:rPr lang="en-US" sz="700" b="1" dirty="0" err="1">
                <a:solidFill>
                  <a:srgbClr val="FFFFFF"/>
                </a:solidFill>
                <a:latin typeface="Tahoma" charset="0"/>
              </a:rPr>
              <a:t>agressifs</a:t>
            </a:r>
            <a:endParaRPr lang="fr-CA" sz="700" b="1" dirty="0">
              <a:solidFill>
                <a:srgbClr val="FFFFFF"/>
              </a:solidFill>
              <a:latin typeface="Tahoma" charset="0"/>
            </a:endParaRPr>
          </a:p>
        </p:txBody>
      </p:sp>
      <p:sp>
        <p:nvSpPr>
          <p:cNvPr id="244" name="Rectangle 13"/>
          <p:cNvSpPr>
            <a:spLocks noChangeArrowheads="1"/>
          </p:cNvSpPr>
          <p:nvPr>
            <p:custDataLst>
              <p:tags r:id="rId29"/>
            </p:custDataLst>
          </p:nvPr>
        </p:nvSpPr>
        <p:spPr bwMode="auto">
          <a:xfrm>
            <a:off x="4713533" y="5577647"/>
            <a:ext cx="943690" cy="43945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solidFill>
                  <a:srgbClr val="FFFFFF"/>
                </a:solidFill>
                <a:latin typeface="Tahoma" charset="0"/>
              </a:rPr>
              <a:t> </a:t>
            </a:r>
            <a:r>
              <a:rPr lang="en-US" sz="700" b="1" dirty="0" err="1">
                <a:solidFill>
                  <a:srgbClr val="FFFFFF"/>
                </a:solidFill>
                <a:latin typeface="Tahoma" charset="0"/>
              </a:rPr>
              <a:t>Prématurité</a:t>
            </a:r>
            <a:r>
              <a:rPr lang="en-US" sz="700" b="1" dirty="0">
                <a:solidFill>
                  <a:srgbClr val="FFFFFF"/>
                </a:solidFill>
                <a:latin typeface="Tahoma" charset="0"/>
              </a:rPr>
              <a:t> </a:t>
            </a:r>
          </a:p>
          <a:p>
            <a:pPr algn="ctr"/>
            <a:r>
              <a:rPr lang="en-US" sz="700" b="1" dirty="0">
                <a:solidFill>
                  <a:srgbClr val="FFFFFF"/>
                </a:solidFill>
                <a:latin typeface="Tahoma" charset="0"/>
              </a:rPr>
              <a:t>de </a:t>
            </a:r>
            <a:r>
              <a:rPr lang="en-US" sz="700" b="1" dirty="0" err="1">
                <a:solidFill>
                  <a:srgbClr val="FFFFFF"/>
                </a:solidFill>
                <a:latin typeface="Tahoma" charset="0"/>
              </a:rPr>
              <a:t>l’enfant</a:t>
            </a:r>
            <a:endParaRPr lang="fr-CA" sz="700" b="1" dirty="0">
              <a:latin typeface="Tahoma" charset="0"/>
            </a:endParaRPr>
          </a:p>
        </p:txBody>
      </p:sp>
      <p:sp>
        <p:nvSpPr>
          <p:cNvPr id="245" name="Rectangle 13"/>
          <p:cNvSpPr>
            <a:spLocks noChangeArrowheads="1"/>
          </p:cNvSpPr>
          <p:nvPr>
            <p:custDataLst>
              <p:tags r:id="rId30"/>
            </p:custDataLst>
          </p:nvPr>
        </p:nvSpPr>
        <p:spPr bwMode="auto">
          <a:xfrm>
            <a:off x="4718863" y="7207973"/>
            <a:ext cx="955353" cy="50001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en-US" sz="700" b="1" dirty="0">
                <a:solidFill>
                  <a:srgbClr val="FFFFFF"/>
                </a:solidFill>
                <a:latin typeface="Tahoma" charset="0"/>
              </a:rPr>
              <a:t> </a:t>
            </a:r>
            <a:r>
              <a:rPr lang="en-US" sz="700" b="1" dirty="0" err="1">
                <a:solidFill>
                  <a:srgbClr val="FFFFFF"/>
                </a:solidFill>
                <a:latin typeface="Tahoma" charset="0"/>
              </a:rPr>
              <a:t>Problèmes</a:t>
            </a:r>
            <a:endParaRPr lang="en-US" sz="700" b="1" dirty="0">
              <a:solidFill>
                <a:srgbClr val="FFFFFF"/>
              </a:solidFill>
              <a:latin typeface="Tahoma" charset="0"/>
            </a:endParaRPr>
          </a:p>
          <a:p>
            <a:pPr algn="ctr"/>
            <a:r>
              <a:rPr lang="en-US" sz="700" b="1" dirty="0" err="1">
                <a:solidFill>
                  <a:srgbClr val="FFFFFF"/>
                </a:solidFill>
                <a:latin typeface="Tahoma" charset="0"/>
              </a:rPr>
              <a:t>psychologiques</a:t>
            </a:r>
            <a:endParaRPr lang="fr-CA" sz="700" b="1" dirty="0">
              <a:solidFill>
                <a:srgbClr val="FFFFFF"/>
              </a:solidFill>
              <a:latin typeface="Tahoma" charset="0"/>
            </a:endParaRPr>
          </a:p>
        </p:txBody>
      </p:sp>
      <p:sp>
        <p:nvSpPr>
          <p:cNvPr id="246" name="Rectangle 13"/>
          <p:cNvSpPr>
            <a:spLocks noChangeArrowheads="1"/>
          </p:cNvSpPr>
          <p:nvPr>
            <p:custDataLst>
              <p:tags r:id="rId31"/>
            </p:custDataLst>
          </p:nvPr>
        </p:nvSpPr>
        <p:spPr bwMode="auto">
          <a:xfrm>
            <a:off x="4733329" y="3906078"/>
            <a:ext cx="944849" cy="36393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Bonne santé</a:t>
            </a:r>
          </a:p>
          <a:p>
            <a:pPr algn="ctr"/>
            <a:r>
              <a:rPr lang="fr-CA" sz="700" b="1" dirty="0">
                <a:solidFill>
                  <a:schemeClr val="bg1"/>
                </a:solidFill>
                <a:latin typeface="Tahoma" charset="0"/>
              </a:rPr>
              <a:t>physique</a:t>
            </a:r>
          </a:p>
        </p:txBody>
      </p:sp>
      <p:sp>
        <p:nvSpPr>
          <p:cNvPr id="247" name="Rectangle 13"/>
          <p:cNvSpPr>
            <a:spLocks noChangeArrowheads="1"/>
          </p:cNvSpPr>
          <p:nvPr>
            <p:custDataLst>
              <p:tags r:id="rId32"/>
            </p:custDataLst>
          </p:nvPr>
        </p:nvSpPr>
        <p:spPr bwMode="auto">
          <a:xfrm>
            <a:off x="4732767" y="3387320"/>
            <a:ext cx="944849" cy="418137"/>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Bonne santé</a:t>
            </a:r>
          </a:p>
          <a:p>
            <a:pPr algn="ctr"/>
            <a:r>
              <a:rPr lang="fr-CA" sz="700" b="1" dirty="0">
                <a:solidFill>
                  <a:schemeClr val="bg1"/>
                </a:solidFill>
                <a:latin typeface="Tahoma" charset="0"/>
              </a:rPr>
              <a:t>psychologique</a:t>
            </a:r>
          </a:p>
        </p:txBody>
      </p:sp>
      <p:sp>
        <p:nvSpPr>
          <p:cNvPr id="248" name="Rectangle 13"/>
          <p:cNvSpPr>
            <a:spLocks noChangeArrowheads="1"/>
          </p:cNvSpPr>
          <p:nvPr>
            <p:custDataLst>
              <p:tags r:id="rId33"/>
            </p:custDataLst>
          </p:nvPr>
        </p:nvSpPr>
        <p:spPr bwMode="auto">
          <a:xfrm>
            <a:off x="4725038" y="2918340"/>
            <a:ext cx="952823" cy="387126"/>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en-US" sz="700" b="1" dirty="0">
                <a:latin typeface="Tahoma" charset="0"/>
              </a:rPr>
              <a:t> </a:t>
            </a:r>
            <a:r>
              <a:rPr lang="fr-CA" sz="700" b="1" dirty="0">
                <a:solidFill>
                  <a:schemeClr val="bg1"/>
                </a:solidFill>
                <a:latin typeface="Tahoma" charset="0"/>
              </a:rPr>
              <a:t>Enfant perçu</a:t>
            </a:r>
          </a:p>
          <a:p>
            <a:pPr algn="ctr"/>
            <a:r>
              <a:rPr lang="fr-CA" sz="700" b="1" dirty="0">
                <a:solidFill>
                  <a:schemeClr val="bg1"/>
                </a:solidFill>
                <a:latin typeface="Tahoma" charset="0"/>
              </a:rPr>
              <a:t>comme facile</a:t>
            </a:r>
          </a:p>
        </p:txBody>
      </p:sp>
      <p:sp>
        <p:nvSpPr>
          <p:cNvPr id="249" name="Rectangle 13"/>
          <p:cNvSpPr>
            <a:spLocks noChangeArrowheads="1"/>
          </p:cNvSpPr>
          <p:nvPr>
            <p:custDataLst>
              <p:tags r:id="rId34"/>
            </p:custDataLst>
          </p:nvPr>
        </p:nvSpPr>
        <p:spPr bwMode="auto">
          <a:xfrm>
            <a:off x="4733329" y="4375654"/>
            <a:ext cx="944849" cy="36393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Enfant né</a:t>
            </a:r>
          </a:p>
          <a:p>
            <a:pPr algn="ctr"/>
            <a:r>
              <a:rPr lang="fr-CA" sz="700" b="1" dirty="0">
                <a:solidFill>
                  <a:schemeClr val="bg1"/>
                </a:solidFill>
                <a:latin typeface="Tahoma" charset="0"/>
              </a:rPr>
              <a:t>à terme</a:t>
            </a:r>
          </a:p>
        </p:txBody>
      </p:sp>
      <p:sp>
        <p:nvSpPr>
          <p:cNvPr id="250" name="Rectangle 249"/>
          <p:cNvSpPr/>
          <p:nvPr>
            <p:custDataLst>
              <p:tags r:id="rId35"/>
            </p:custDataLst>
          </p:nvPr>
        </p:nvSpPr>
        <p:spPr>
          <a:xfrm>
            <a:off x="6003101" y="5024264"/>
            <a:ext cx="2060040" cy="461225"/>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 ou les parents abuseurs</a:t>
            </a:r>
          </a:p>
        </p:txBody>
      </p:sp>
      <p:sp>
        <p:nvSpPr>
          <p:cNvPr id="251" name="Rectangle 250"/>
          <p:cNvSpPr/>
          <p:nvPr>
            <p:custDataLst>
              <p:tags r:id="rId36"/>
            </p:custDataLst>
          </p:nvPr>
        </p:nvSpPr>
        <p:spPr>
          <a:xfrm>
            <a:off x="5818799" y="1368363"/>
            <a:ext cx="2389780" cy="8222282"/>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252" name="Rectangle 13"/>
          <p:cNvSpPr>
            <a:spLocks noChangeArrowheads="1"/>
          </p:cNvSpPr>
          <p:nvPr>
            <p:custDataLst>
              <p:tags r:id="rId37"/>
            </p:custDataLst>
          </p:nvPr>
        </p:nvSpPr>
        <p:spPr bwMode="auto">
          <a:xfrm>
            <a:off x="5941110" y="6045115"/>
            <a:ext cx="970652" cy="50792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Problèmes de</a:t>
            </a:r>
          </a:p>
          <a:p>
            <a:pPr algn="ctr"/>
            <a:r>
              <a:rPr lang="fr-CA" sz="700" b="1" dirty="0">
                <a:solidFill>
                  <a:srgbClr val="FFFFFF"/>
                </a:solidFill>
                <a:latin typeface="Tahoma" charset="0"/>
              </a:rPr>
              <a:t>santé mentale</a:t>
            </a:r>
          </a:p>
        </p:txBody>
      </p:sp>
      <p:sp>
        <p:nvSpPr>
          <p:cNvPr id="253" name="Rectangle 13"/>
          <p:cNvSpPr>
            <a:spLocks noChangeArrowheads="1"/>
          </p:cNvSpPr>
          <p:nvPr>
            <p:custDataLst>
              <p:tags r:id="rId38"/>
            </p:custDataLst>
          </p:nvPr>
        </p:nvSpPr>
        <p:spPr bwMode="auto">
          <a:xfrm>
            <a:off x="5941110" y="7794208"/>
            <a:ext cx="970652" cy="522519"/>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Abus  de substances</a:t>
            </a:r>
          </a:p>
          <a:p>
            <a:pPr algn="ctr"/>
            <a:r>
              <a:rPr lang="fr-CA" sz="700" b="1" dirty="0">
                <a:solidFill>
                  <a:srgbClr val="FFFFFF"/>
                </a:solidFill>
                <a:latin typeface="Tahoma" charset="0"/>
              </a:rPr>
              <a:t>ou d’alcool</a:t>
            </a:r>
          </a:p>
        </p:txBody>
      </p:sp>
      <p:sp>
        <p:nvSpPr>
          <p:cNvPr id="254" name="Rectangle 13"/>
          <p:cNvSpPr>
            <a:spLocks noChangeArrowheads="1"/>
          </p:cNvSpPr>
          <p:nvPr>
            <p:custDataLst>
              <p:tags r:id="rId39"/>
            </p:custDataLst>
          </p:nvPr>
        </p:nvSpPr>
        <p:spPr bwMode="auto">
          <a:xfrm>
            <a:off x="5936115" y="5612175"/>
            <a:ext cx="967179" cy="373848"/>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Jeune âge du</a:t>
            </a:r>
          </a:p>
          <a:p>
            <a:pPr algn="ctr"/>
            <a:r>
              <a:rPr lang="fr-CA" sz="700" b="1" dirty="0">
                <a:solidFill>
                  <a:schemeClr val="bg1"/>
                </a:solidFill>
                <a:latin typeface="Tahoma" charset="0"/>
              </a:rPr>
              <a:t>parent</a:t>
            </a:r>
          </a:p>
        </p:txBody>
      </p:sp>
      <p:sp>
        <p:nvSpPr>
          <p:cNvPr id="255" name="Rectangle 13"/>
          <p:cNvSpPr>
            <a:spLocks noChangeArrowheads="1"/>
          </p:cNvSpPr>
          <p:nvPr>
            <p:custDataLst>
              <p:tags r:id="rId40"/>
            </p:custDataLst>
          </p:nvPr>
        </p:nvSpPr>
        <p:spPr bwMode="auto">
          <a:xfrm>
            <a:off x="7102813" y="5577647"/>
            <a:ext cx="967179" cy="373848"/>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Histoire d’abus</a:t>
            </a:r>
          </a:p>
          <a:p>
            <a:pPr algn="ctr"/>
            <a:r>
              <a:rPr lang="fr-CA" sz="700" b="1" dirty="0">
                <a:solidFill>
                  <a:schemeClr val="bg1"/>
                </a:solidFill>
                <a:latin typeface="Tahoma" charset="0"/>
              </a:rPr>
              <a:t>physique</a:t>
            </a:r>
          </a:p>
        </p:txBody>
      </p:sp>
      <p:sp>
        <p:nvSpPr>
          <p:cNvPr id="256" name="Rectangle 13"/>
          <p:cNvSpPr>
            <a:spLocks noChangeArrowheads="1"/>
          </p:cNvSpPr>
          <p:nvPr>
            <p:custDataLst>
              <p:tags r:id="rId41"/>
            </p:custDataLst>
          </p:nvPr>
        </p:nvSpPr>
        <p:spPr bwMode="auto">
          <a:xfrm>
            <a:off x="7083652" y="6020256"/>
            <a:ext cx="967179" cy="5875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Exposition à la</a:t>
            </a:r>
          </a:p>
          <a:p>
            <a:pPr algn="ctr"/>
            <a:r>
              <a:rPr lang="fr-CA" sz="700" b="1" dirty="0">
                <a:solidFill>
                  <a:schemeClr val="bg1"/>
                </a:solidFill>
                <a:latin typeface="Tahoma" charset="0"/>
              </a:rPr>
              <a:t>violence</a:t>
            </a:r>
          </a:p>
          <a:p>
            <a:pPr algn="ctr"/>
            <a:r>
              <a:rPr lang="fr-CA" sz="700" b="1" dirty="0">
                <a:solidFill>
                  <a:schemeClr val="bg1"/>
                </a:solidFill>
                <a:latin typeface="Tahoma" charset="0"/>
              </a:rPr>
              <a:t>conjugale au cours </a:t>
            </a:r>
          </a:p>
          <a:p>
            <a:pPr algn="ctr"/>
            <a:r>
              <a:rPr lang="fr-CA" sz="700" b="1" dirty="0">
                <a:solidFill>
                  <a:schemeClr val="bg1"/>
                </a:solidFill>
                <a:latin typeface="Tahoma" charset="0"/>
              </a:rPr>
              <a:t>de l’enfance</a:t>
            </a:r>
          </a:p>
        </p:txBody>
      </p:sp>
      <p:sp>
        <p:nvSpPr>
          <p:cNvPr id="257" name="Rectangle 13"/>
          <p:cNvSpPr>
            <a:spLocks noChangeArrowheads="1"/>
          </p:cNvSpPr>
          <p:nvPr>
            <p:custDataLst>
              <p:tags r:id="rId42"/>
            </p:custDataLst>
          </p:nvPr>
        </p:nvSpPr>
        <p:spPr bwMode="auto">
          <a:xfrm>
            <a:off x="5941110" y="6630134"/>
            <a:ext cx="970652" cy="514542"/>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Faible estime </a:t>
            </a:r>
          </a:p>
          <a:p>
            <a:pPr algn="ctr"/>
            <a:r>
              <a:rPr lang="fr-CA" sz="700" b="1" dirty="0">
                <a:solidFill>
                  <a:srgbClr val="FFFFFF"/>
                </a:solidFill>
                <a:latin typeface="Tahoma" charset="0"/>
              </a:rPr>
              <a:t>de soi</a:t>
            </a:r>
          </a:p>
        </p:txBody>
      </p:sp>
      <p:sp>
        <p:nvSpPr>
          <p:cNvPr id="258" name="Rectangle 13"/>
          <p:cNvSpPr>
            <a:spLocks noChangeArrowheads="1"/>
          </p:cNvSpPr>
          <p:nvPr>
            <p:custDataLst>
              <p:tags r:id="rId43"/>
            </p:custDataLst>
          </p:nvPr>
        </p:nvSpPr>
        <p:spPr bwMode="auto">
          <a:xfrm>
            <a:off x="5941110" y="7193602"/>
            <a:ext cx="970652" cy="522519"/>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Sentiments </a:t>
            </a:r>
          </a:p>
          <a:p>
            <a:pPr algn="ctr"/>
            <a:r>
              <a:rPr lang="fr-CA" sz="700" b="1" dirty="0">
                <a:solidFill>
                  <a:srgbClr val="FFFFFF"/>
                </a:solidFill>
                <a:latin typeface="Tahoma" charset="0"/>
              </a:rPr>
              <a:t>d’incompétence et </a:t>
            </a:r>
          </a:p>
          <a:p>
            <a:pPr algn="ctr"/>
            <a:r>
              <a:rPr lang="fr-CA" sz="700" b="1" dirty="0">
                <a:solidFill>
                  <a:srgbClr val="FFFFFF"/>
                </a:solidFill>
                <a:latin typeface="Tahoma" charset="0"/>
              </a:rPr>
              <a:t>d’impuissance</a:t>
            </a:r>
          </a:p>
        </p:txBody>
      </p:sp>
      <p:sp>
        <p:nvSpPr>
          <p:cNvPr id="259" name="Rectangle 13"/>
          <p:cNvSpPr>
            <a:spLocks noChangeArrowheads="1"/>
          </p:cNvSpPr>
          <p:nvPr>
            <p:custDataLst>
              <p:tags r:id="rId44"/>
            </p:custDataLst>
          </p:nvPr>
        </p:nvSpPr>
        <p:spPr bwMode="auto">
          <a:xfrm>
            <a:off x="5941910" y="8380782"/>
            <a:ext cx="970652" cy="522519"/>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Affects négatifs, </a:t>
            </a:r>
          </a:p>
          <a:p>
            <a:pPr algn="ctr"/>
            <a:r>
              <a:rPr lang="fr-CA" sz="700" b="1" dirty="0">
                <a:solidFill>
                  <a:srgbClr val="FFFFFF"/>
                </a:solidFill>
                <a:latin typeface="Tahoma" charset="0"/>
              </a:rPr>
              <a:t>colère, agressivité, </a:t>
            </a:r>
          </a:p>
          <a:p>
            <a:pPr algn="ctr"/>
            <a:r>
              <a:rPr lang="fr-CA" sz="700" b="1" dirty="0">
                <a:solidFill>
                  <a:srgbClr val="FFFFFF"/>
                </a:solidFill>
                <a:latin typeface="Tahoma" charset="0"/>
              </a:rPr>
              <a:t>hostilité</a:t>
            </a:r>
          </a:p>
        </p:txBody>
      </p:sp>
      <p:sp>
        <p:nvSpPr>
          <p:cNvPr id="260" name="Rectangle 13"/>
          <p:cNvSpPr>
            <a:spLocks noChangeArrowheads="1"/>
          </p:cNvSpPr>
          <p:nvPr>
            <p:custDataLst>
              <p:tags r:id="rId45"/>
            </p:custDataLst>
          </p:nvPr>
        </p:nvSpPr>
        <p:spPr bwMode="auto">
          <a:xfrm>
            <a:off x="5936115" y="4203653"/>
            <a:ext cx="967179" cy="615396"/>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Parents plus âgés</a:t>
            </a:r>
          </a:p>
          <a:p>
            <a:pPr algn="ctr"/>
            <a:r>
              <a:rPr lang="fr-CA" sz="700" b="1" dirty="0">
                <a:solidFill>
                  <a:schemeClr val="bg1"/>
                </a:solidFill>
                <a:latin typeface="Tahoma" charset="0"/>
              </a:rPr>
              <a:t>au moment de la</a:t>
            </a:r>
          </a:p>
          <a:p>
            <a:pPr algn="ctr"/>
            <a:r>
              <a:rPr lang="fr-CA" sz="700" b="1" spc="-29" dirty="0">
                <a:solidFill>
                  <a:schemeClr val="bg1"/>
                </a:solidFill>
                <a:latin typeface="Tahoma" charset="0"/>
              </a:rPr>
              <a:t>naissance de l’enfant</a:t>
            </a:r>
          </a:p>
        </p:txBody>
      </p:sp>
      <p:sp>
        <p:nvSpPr>
          <p:cNvPr id="261" name="Rectangle 13"/>
          <p:cNvSpPr>
            <a:spLocks noChangeArrowheads="1"/>
          </p:cNvSpPr>
          <p:nvPr>
            <p:custDataLst>
              <p:tags r:id="rId46"/>
            </p:custDataLst>
          </p:nvPr>
        </p:nvSpPr>
        <p:spPr bwMode="auto">
          <a:xfrm>
            <a:off x="5936115" y="3171885"/>
            <a:ext cx="967179" cy="896342"/>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spc="-29" dirty="0">
                <a:solidFill>
                  <a:schemeClr val="bg1"/>
                </a:solidFill>
                <a:latin typeface="Tahoma" charset="0"/>
              </a:rPr>
              <a:t>Parents non exposés </a:t>
            </a:r>
          </a:p>
          <a:p>
            <a:pPr algn="ctr"/>
            <a:r>
              <a:rPr lang="fr-CA" sz="700" b="1" dirty="0">
                <a:solidFill>
                  <a:schemeClr val="bg1"/>
                </a:solidFill>
                <a:latin typeface="Tahoma" charset="0"/>
              </a:rPr>
              <a:t>aux abus physiques </a:t>
            </a:r>
          </a:p>
          <a:p>
            <a:pPr algn="ctr"/>
            <a:r>
              <a:rPr lang="fr-CA" sz="700" b="1" dirty="0">
                <a:solidFill>
                  <a:schemeClr val="bg1"/>
                </a:solidFill>
                <a:latin typeface="Tahoma" charset="0"/>
              </a:rPr>
              <a:t>et aux conflits </a:t>
            </a:r>
          </a:p>
          <a:p>
            <a:pPr algn="ctr"/>
            <a:r>
              <a:rPr lang="fr-CA" sz="700" b="1" dirty="0">
                <a:solidFill>
                  <a:schemeClr val="bg1"/>
                </a:solidFill>
                <a:latin typeface="Tahoma" charset="0"/>
              </a:rPr>
              <a:t>conjugaux au cours</a:t>
            </a:r>
          </a:p>
          <a:p>
            <a:pPr algn="ctr"/>
            <a:r>
              <a:rPr lang="fr-CA" sz="700" b="1" dirty="0">
                <a:solidFill>
                  <a:schemeClr val="bg1"/>
                </a:solidFill>
                <a:latin typeface="Tahoma" charset="0"/>
              </a:rPr>
              <a:t>de l’enfance</a:t>
            </a:r>
          </a:p>
        </p:txBody>
      </p:sp>
      <p:sp>
        <p:nvSpPr>
          <p:cNvPr id="262" name="Rectangle 13"/>
          <p:cNvSpPr>
            <a:spLocks noChangeArrowheads="1"/>
          </p:cNvSpPr>
          <p:nvPr>
            <p:custDataLst>
              <p:tags r:id="rId47"/>
            </p:custDataLst>
          </p:nvPr>
        </p:nvSpPr>
        <p:spPr bwMode="auto">
          <a:xfrm>
            <a:off x="5941110" y="2378101"/>
            <a:ext cx="967179" cy="671414"/>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Bonne santé</a:t>
            </a:r>
          </a:p>
          <a:p>
            <a:pPr algn="ctr"/>
            <a:r>
              <a:rPr lang="fr-CA" sz="700" b="1" dirty="0">
                <a:solidFill>
                  <a:schemeClr val="bg1"/>
                </a:solidFill>
                <a:latin typeface="Tahoma" charset="0"/>
              </a:rPr>
              <a:t>physique et</a:t>
            </a:r>
          </a:p>
          <a:p>
            <a:pPr algn="ctr"/>
            <a:r>
              <a:rPr lang="fr-CA" sz="700" b="1" dirty="0">
                <a:solidFill>
                  <a:schemeClr val="bg1"/>
                </a:solidFill>
                <a:latin typeface="Tahoma" charset="0"/>
              </a:rPr>
              <a:t>mentale</a:t>
            </a:r>
          </a:p>
        </p:txBody>
      </p:sp>
      <p:sp>
        <p:nvSpPr>
          <p:cNvPr id="263" name="Rectangle 13"/>
          <p:cNvSpPr>
            <a:spLocks noChangeArrowheads="1"/>
          </p:cNvSpPr>
          <p:nvPr>
            <p:custDataLst>
              <p:tags r:id="rId48"/>
            </p:custDataLst>
          </p:nvPr>
        </p:nvSpPr>
        <p:spPr bwMode="auto">
          <a:xfrm>
            <a:off x="10889055" y="7576216"/>
            <a:ext cx="977432" cy="546016"/>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Connaissances </a:t>
            </a:r>
          </a:p>
          <a:p>
            <a:pPr algn="ctr"/>
            <a:r>
              <a:rPr lang="fr-CA" sz="700" b="1" dirty="0">
                <a:solidFill>
                  <a:srgbClr val="FFFFFF"/>
                </a:solidFill>
                <a:latin typeface="Tahoma" charset="0"/>
              </a:rPr>
              <a:t>limitées sur le</a:t>
            </a:r>
          </a:p>
          <a:p>
            <a:pPr algn="ctr"/>
            <a:r>
              <a:rPr lang="fr-CA" sz="700" b="1" dirty="0">
                <a:solidFill>
                  <a:srgbClr val="FFFFFF"/>
                </a:solidFill>
                <a:latin typeface="Tahoma" charset="0"/>
              </a:rPr>
              <a:t>développement des </a:t>
            </a:r>
          </a:p>
          <a:p>
            <a:pPr algn="ctr"/>
            <a:r>
              <a:rPr lang="fr-CA" sz="700" b="1" dirty="0">
                <a:solidFill>
                  <a:srgbClr val="FFFFFF"/>
                </a:solidFill>
                <a:latin typeface="Tahoma" charset="0"/>
              </a:rPr>
              <a:t>enfants</a:t>
            </a:r>
          </a:p>
        </p:txBody>
      </p:sp>
      <p:sp>
        <p:nvSpPr>
          <p:cNvPr id="264" name="Rectangle 13"/>
          <p:cNvSpPr>
            <a:spLocks noChangeArrowheads="1"/>
          </p:cNvSpPr>
          <p:nvPr>
            <p:custDataLst>
              <p:tags r:id="rId49"/>
            </p:custDataLst>
          </p:nvPr>
        </p:nvSpPr>
        <p:spPr bwMode="auto">
          <a:xfrm>
            <a:off x="5937636" y="8967143"/>
            <a:ext cx="970652" cy="522519"/>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Manque </a:t>
            </a:r>
          </a:p>
          <a:p>
            <a:pPr algn="ctr"/>
            <a:r>
              <a:rPr lang="fr-CA" sz="700" b="1" dirty="0">
                <a:solidFill>
                  <a:srgbClr val="FFFFFF"/>
                </a:solidFill>
                <a:latin typeface="Tahoma" charset="0"/>
              </a:rPr>
              <a:t>d’empathie</a:t>
            </a:r>
          </a:p>
        </p:txBody>
      </p:sp>
      <p:sp>
        <p:nvSpPr>
          <p:cNvPr id="265" name="Rectangle 13"/>
          <p:cNvSpPr>
            <a:spLocks noChangeArrowheads="1"/>
          </p:cNvSpPr>
          <p:nvPr>
            <p:custDataLst>
              <p:tags r:id="rId50"/>
            </p:custDataLst>
          </p:nvPr>
        </p:nvSpPr>
        <p:spPr bwMode="auto">
          <a:xfrm>
            <a:off x="7102812" y="4170289"/>
            <a:ext cx="970652" cy="679050"/>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Bonnes </a:t>
            </a:r>
          </a:p>
          <a:p>
            <a:pPr algn="ctr"/>
            <a:r>
              <a:rPr lang="fr-CA" sz="700" b="1" dirty="0">
                <a:solidFill>
                  <a:srgbClr val="FFFFFF"/>
                </a:solidFill>
                <a:latin typeface="Tahoma" charset="0"/>
              </a:rPr>
              <a:t>connaissances sur le</a:t>
            </a:r>
          </a:p>
          <a:p>
            <a:pPr algn="ctr"/>
            <a:r>
              <a:rPr lang="fr-CA" sz="700" b="1" dirty="0">
                <a:solidFill>
                  <a:srgbClr val="FFFFFF"/>
                </a:solidFill>
                <a:latin typeface="Tahoma" charset="0"/>
              </a:rPr>
              <a:t>développement </a:t>
            </a:r>
          </a:p>
          <a:p>
            <a:pPr algn="ctr"/>
            <a:r>
              <a:rPr lang="fr-CA" sz="700" b="1" dirty="0">
                <a:solidFill>
                  <a:srgbClr val="FFFFFF"/>
                </a:solidFill>
                <a:latin typeface="Tahoma" charset="0"/>
              </a:rPr>
              <a:t>des enfants</a:t>
            </a:r>
          </a:p>
        </p:txBody>
      </p:sp>
      <p:sp>
        <p:nvSpPr>
          <p:cNvPr id="266" name="Rectangle 13"/>
          <p:cNvSpPr>
            <a:spLocks noChangeArrowheads="1"/>
          </p:cNvSpPr>
          <p:nvPr>
            <p:custDataLst>
              <p:tags r:id="rId51"/>
            </p:custDataLst>
          </p:nvPr>
        </p:nvSpPr>
        <p:spPr bwMode="auto">
          <a:xfrm>
            <a:off x="7083651" y="2960309"/>
            <a:ext cx="970652" cy="52251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a:t>
            </a:r>
          </a:p>
          <a:p>
            <a:pPr algn="ctr"/>
            <a:r>
              <a:rPr lang="fr-CA" sz="700" b="1" dirty="0">
                <a:solidFill>
                  <a:srgbClr val="FFFFFF"/>
                </a:solidFill>
                <a:latin typeface="Tahoma" charset="0"/>
              </a:rPr>
              <a:t>empathie</a:t>
            </a:r>
          </a:p>
        </p:txBody>
      </p:sp>
      <p:sp>
        <p:nvSpPr>
          <p:cNvPr id="267" name="Rectangle 13"/>
          <p:cNvSpPr>
            <a:spLocks noChangeArrowheads="1"/>
          </p:cNvSpPr>
          <p:nvPr>
            <p:custDataLst>
              <p:tags r:id="rId52"/>
            </p:custDataLst>
          </p:nvPr>
        </p:nvSpPr>
        <p:spPr bwMode="auto">
          <a:xfrm>
            <a:off x="7083651" y="2391285"/>
            <a:ext cx="970652" cy="52251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 estime </a:t>
            </a:r>
          </a:p>
          <a:p>
            <a:pPr algn="ctr"/>
            <a:r>
              <a:rPr lang="fr-CA" sz="700" b="1">
                <a:solidFill>
                  <a:srgbClr val="FFFFFF"/>
                </a:solidFill>
                <a:latin typeface="Tahoma" charset="0"/>
              </a:rPr>
              <a:t>de soi</a:t>
            </a:r>
            <a:endParaRPr lang="fr-CA" sz="700" b="1" dirty="0">
              <a:solidFill>
                <a:srgbClr val="FFFFFF"/>
              </a:solidFill>
              <a:latin typeface="Tahoma" charset="0"/>
            </a:endParaRPr>
          </a:p>
        </p:txBody>
      </p:sp>
      <p:sp>
        <p:nvSpPr>
          <p:cNvPr id="268" name="Rectangle 13"/>
          <p:cNvSpPr>
            <a:spLocks noChangeArrowheads="1"/>
          </p:cNvSpPr>
          <p:nvPr>
            <p:custDataLst>
              <p:tags r:id="rId53"/>
            </p:custDataLst>
          </p:nvPr>
        </p:nvSpPr>
        <p:spPr bwMode="auto">
          <a:xfrm>
            <a:off x="7106286" y="6666169"/>
            <a:ext cx="967179" cy="5875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spc="-24" dirty="0">
                <a:solidFill>
                  <a:schemeClr val="bg1"/>
                </a:solidFill>
                <a:latin typeface="Tahoma" charset="0"/>
              </a:rPr>
              <a:t>Avoir subi des </a:t>
            </a:r>
          </a:p>
          <a:p>
            <a:pPr algn="ctr"/>
            <a:r>
              <a:rPr lang="fr-CA" sz="700" b="1" spc="-24" dirty="0">
                <a:solidFill>
                  <a:schemeClr val="bg1"/>
                </a:solidFill>
                <a:latin typeface="Tahoma" charset="0"/>
              </a:rPr>
              <a:t>punitions corporelles</a:t>
            </a:r>
          </a:p>
          <a:p>
            <a:pPr algn="ctr"/>
            <a:r>
              <a:rPr lang="fr-CA" sz="700" b="1" spc="-24" dirty="0">
                <a:solidFill>
                  <a:schemeClr val="bg1"/>
                </a:solidFill>
                <a:latin typeface="Tahoma" charset="0"/>
              </a:rPr>
              <a:t>au cours de l’enfance</a:t>
            </a:r>
          </a:p>
        </p:txBody>
      </p:sp>
      <p:sp>
        <p:nvSpPr>
          <p:cNvPr id="269" name="Rectangle 13"/>
          <p:cNvSpPr>
            <a:spLocks noChangeArrowheads="1"/>
          </p:cNvSpPr>
          <p:nvPr>
            <p:custDataLst>
              <p:tags r:id="rId54"/>
            </p:custDataLst>
          </p:nvPr>
        </p:nvSpPr>
        <p:spPr bwMode="auto">
          <a:xfrm>
            <a:off x="7095963" y="7311816"/>
            <a:ext cx="967179" cy="5875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Expériences</a:t>
            </a:r>
          </a:p>
          <a:p>
            <a:pPr algn="ctr"/>
            <a:r>
              <a:rPr lang="fr-CA" sz="700" b="1" dirty="0">
                <a:solidFill>
                  <a:schemeClr val="bg1"/>
                </a:solidFill>
                <a:latin typeface="Tahoma" charset="0"/>
              </a:rPr>
              <a:t>d’abus physique</a:t>
            </a:r>
          </a:p>
          <a:p>
            <a:pPr algn="ctr"/>
            <a:r>
              <a:rPr lang="fr-CA" sz="700" b="1" dirty="0">
                <a:solidFill>
                  <a:schemeClr val="bg1"/>
                </a:solidFill>
                <a:latin typeface="Tahoma" charset="0"/>
              </a:rPr>
              <a:t>au cours de </a:t>
            </a:r>
          </a:p>
          <a:p>
            <a:pPr algn="ctr"/>
            <a:r>
              <a:rPr lang="fr-CA" sz="700" b="1" dirty="0">
                <a:solidFill>
                  <a:schemeClr val="bg1"/>
                </a:solidFill>
                <a:latin typeface="Tahoma" charset="0"/>
              </a:rPr>
              <a:t>l’enfance</a:t>
            </a:r>
          </a:p>
        </p:txBody>
      </p:sp>
      <p:sp>
        <p:nvSpPr>
          <p:cNvPr id="270" name="Rectangle 13"/>
          <p:cNvSpPr>
            <a:spLocks noChangeArrowheads="1"/>
          </p:cNvSpPr>
          <p:nvPr>
            <p:custDataLst>
              <p:tags r:id="rId55"/>
            </p:custDataLst>
          </p:nvPr>
        </p:nvSpPr>
        <p:spPr bwMode="auto">
          <a:xfrm>
            <a:off x="7083651" y="3557448"/>
            <a:ext cx="970652" cy="52251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Sentiment de </a:t>
            </a:r>
          </a:p>
          <a:p>
            <a:pPr algn="ctr"/>
            <a:r>
              <a:rPr lang="fr-CA" sz="700" b="1" dirty="0">
                <a:solidFill>
                  <a:srgbClr val="FFFFFF"/>
                </a:solidFill>
                <a:latin typeface="Tahoma" charset="0"/>
              </a:rPr>
              <a:t>compétence</a:t>
            </a:r>
          </a:p>
        </p:txBody>
      </p:sp>
      <p:sp>
        <p:nvSpPr>
          <p:cNvPr id="271" name="Rectangle 270"/>
          <p:cNvSpPr/>
          <p:nvPr>
            <p:custDataLst>
              <p:tags r:id="rId56"/>
            </p:custDataLst>
          </p:nvPr>
        </p:nvSpPr>
        <p:spPr>
          <a:xfrm>
            <a:off x="5818799" y="602218"/>
            <a:ext cx="3548468" cy="628672"/>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Vulnérabilités du ou des parents abuseurs</a:t>
            </a:r>
          </a:p>
        </p:txBody>
      </p:sp>
      <p:sp>
        <p:nvSpPr>
          <p:cNvPr id="272" name="Rectangle 271"/>
          <p:cNvSpPr/>
          <p:nvPr>
            <p:custDataLst>
              <p:tags r:id="rId57"/>
            </p:custDataLst>
          </p:nvPr>
        </p:nvSpPr>
        <p:spPr>
          <a:xfrm>
            <a:off x="8415570" y="5028697"/>
            <a:ext cx="951697" cy="467059"/>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Fonctionnement</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cognitif des parents</a:t>
            </a:r>
          </a:p>
        </p:txBody>
      </p:sp>
      <p:sp>
        <p:nvSpPr>
          <p:cNvPr id="273" name="Rectangle 13"/>
          <p:cNvSpPr>
            <a:spLocks noChangeArrowheads="1"/>
          </p:cNvSpPr>
          <p:nvPr>
            <p:custDataLst>
              <p:tags r:id="rId58"/>
            </p:custDataLst>
          </p:nvPr>
        </p:nvSpPr>
        <p:spPr bwMode="auto">
          <a:xfrm>
            <a:off x="8415572" y="5610422"/>
            <a:ext cx="967179" cy="49842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Attentes irréalistes </a:t>
            </a:r>
          </a:p>
          <a:p>
            <a:pPr algn="ctr"/>
            <a:r>
              <a:rPr lang="fr-CA" sz="700" b="1" dirty="0">
                <a:solidFill>
                  <a:schemeClr val="bg1"/>
                </a:solidFill>
                <a:latin typeface="Tahoma" charset="0"/>
              </a:rPr>
              <a:t>face à l’enfant</a:t>
            </a:r>
          </a:p>
        </p:txBody>
      </p:sp>
      <p:sp>
        <p:nvSpPr>
          <p:cNvPr id="274" name="Rectangle 13"/>
          <p:cNvSpPr>
            <a:spLocks noChangeArrowheads="1"/>
          </p:cNvSpPr>
          <p:nvPr>
            <p:custDataLst>
              <p:tags r:id="rId59"/>
            </p:custDataLst>
          </p:nvPr>
        </p:nvSpPr>
        <p:spPr bwMode="auto">
          <a:xfrm>
            <a:off x="8415572" y="6201126"/>
            <a:ext cx="967179" cy="7201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Attributions </a:t>
            </a:r>
          </a:p>
          <a:p>
            <a:pPr algn="ctr"/>
            <a:r>
              <a:rPr lang="fr-CA" sz="700" b="1" dirty="0">
                <a:solidFill>
                  <a:schemeClr val="bg1"/>
                </a:solidFill>
                <a:latin typeface="Tahoma" charset="0"/>
              </a:rPr>
              <a:t>négatives face</a:t>
            </a:r>
          </a:p>
          <a:p>
            <a:pPr algn="ctr"/>
            <a:r>
              <a:rPr lang="fr-CA" sz="700" b="1" dirty="0">
                <a:solidFill>
                  <a:schemeClr val="bg1"/>
                </a:solidFill>
                <a:latin typeface="Tahoma" charset="0"/>
              </a:rPr>
              <a:t>aux comportements</a:t>
            </a:r>
          </a:p>
          <a:p>
            <a:pPr algn="ctr"/>
            <a:r>
              <a:rPr lang="fr-CA" sz="700" b="1" dirty="0">
                <a:solidFill>
                  <a:schemeClr val="bg1"/>
                </a:solidFill>
                <a:latin typeface="Tahoma" charset="0"/>
              </a:rPr>
              <a:t>de l’enfant</a:t>
            </a:r>
          </a:p>
        </p:txBody>
      </p:sp>
      <p:sp>
        <p:nvSpPr>
          <p:cNvPr id="275" name="Rectangle 13"/>
          <p:cNvSpPr>
            <a:spLocks noChangeArrowheads="1"/>
          </p:cNvSpPr>
          <p:nvPr>
            <p:custDataLst>
              <p:tags r:id="rId60"/>
            </p:custDataLst>
          </p:nvPr>
        </p:nvSpPr>
        <p:spPr bwMode="auto">
          <a:xfrm>
            <a:off x="8415572" y="7018006"/>
            <a:ext cx="967179" cy="7201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Distorsions</a:t>
            </a:r>
          </a:p>
          <a:p>
            <a:pPr algn="ctr"/>
            <a:r>
              <a:rPr lang="fr-CA" sz="700" b="1" dirty="0">
                <a:solidFill>
                  <a:schemeClr val="bg1"/>
                </a:solidFill>
                <a:latin typeface="Tahoma" charset="0"/>
              </a:rPr>
              <a:t>cognitives face</a:t>
            </a:r>
          </a:p>
          <a:p>
            <a:pPr algn="ctr"/>
            <a:r>
              <a:rPr lang="fr-CA" sz="700" b="1" dirty="0">
                <a:solidFill>
                  <a:schemeClr val="bg1"/>
                </a:solidFill>
                <a:latin typeface="Tahoma" charset="0"/>
              </a:rPr>
              <a:t>aux comportements</a:t>
            </a:r>
          </a:p>
          <a:p>
            <a:pPr algn="ctr"/>
            <a:r>
              <a:rPr lang="fr-CA" sz="700" b="1" dirty="0">
                <a:solidFill>
                  <a:schemeClr val="bg1"/>
                </a:solidFill>
                <a:latin typeface="Tahoma" charset="0"/>
              </a:rPr>
              <a:t>de l’enfant</a:t>
            </a:r>
          </a:p>
        </p:txBody>
      </p:sp>
      <p:sp>
        <p:nvSpPr>
          <p:cNvPr id="277" name="Rectangle 13"/>
          <p:cNvSpPr>
            <a:spLocks noChangeArrowheads="1"/>
          </p:cNvSpPr>
          <p:nvPr>
            <p:custDataLst>
              <p:tags r:id="rId61"/>
            </p:custDataLst>
          </p:nvPr>
        </p:nvSpPr>
        <p:spPr bwMode="auto">
          <a:xfrm>
            <a:off x="8415572" y="4411370"/>
            <a:ext cx="967179" cy="498420"/>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Attentes réalistes </a:t>
            </a:r>
          </a:p>
          <a:p>
            <a:pPr algn="ctr"/>
            <a:r>
              <a:rPr lang="fr-CA" sz="700" b="1" dirty="0">
                <a:solidFill>
                  <a:schemeClr val="bg1"/>
                </a:solidFill>
                <a:latin typeface="Tahoma" charset="0"/>
              </a:rPr>
              <a:t>face à l’enfant</a:t>
            </a:r>
          </a:p>
        </p:txBody>
      </p:sp>
      <p:sp>
        <p:nvSpPr>
          <p:cNvPr id="278" name="Rectangle 13"/>
          <p:cNvSpPr>
            <a:spLocks noChangeArrowheads="1"/>
          </p:cNvSpPr>
          <p:nvPr>
            <p:custDataLst>
              <p:tags r:id="rId62"/>
            </p:custDataLst>
          </p:nvPr>
        </p:nvSpPr>
        <p:spPr bwMode="auto">
          <a:xfrm>
            <a:off x="8415572" y="3575674"/>
            <a:ext cx="967179" cy="720124"/>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Attributions </a:t>
            </a:r>
          </a:p>
          <a:p>
            <a:pPr algn="ctr"/>
            <a:r>
              <a:rPr lang="fr-CA" sz="700" b="1" dirty="0">
                <a:solidFill>
                  <a:schemeClr val="bg1"/>
                </a:solidFill>
                <a:latin typeface="Tahoma" charset="0"/>
              </a:rPr>
              <a:t>positives face</a:t>
            </a:r>
          </a:p>
          <a:p>
            <a:pPr algn="ctr"/>
            <a:r>
              <a:rPr lang="fr-CA" sz="700" b="1" dirty="0">
                <a:solidFill>
                  <a:schemeClr val="bg1"/>
                </a:solidFill>
                <a:latin typeface="Tahoma" charset="0"/>
              </a:rPr>
              <a:t>aux comportements</a:t>
            </a:r>
          </a:p>
          <a:p>
            <a:pPr algn="ctr"/>
            <a:r>
              <a:rPr lang="fr-CA" sz="700" b="1" dirty="0">
                <a:solidFill>
                  <a:schemeClr val="bg1"/>
                </a:solidFill>
                <a:latin typeface="Tahoma" charset="0"/>
              </a:rPr>
              <a:t>de l’enfant</a:t>
            </a:r>
          </a:p>
        </p:txBody>
      </p:sp>
      <p:sp>
        <p:nvSpPr>
          <p:cNvPr id="279" name="Rectangle 13"/>
          <p:cNvSpPr>
            <a:spLocks noChangeArrowheads="1"/>
          </p:cNvSpPr>
          <p:nvPr>
            <p:custDataLst>
              <p:tags r:id="rId63"/>
            </p:custDataLst>
          </p:nvPr>
        </p:nvSpPr>
        <p:spPr bwMode="auto">
          <a:xfrm>
            <a:off x="8415572" y="2738011"/>
            <a:ext cx="967179" cy="720124"/>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Absence de</a:t>
            </a:r>
          </a:p>
          <a:p>
            <a:pPr algn="ctr"/>
            <a:r>
              <a:rPr lang="fr-CA" sz="700" b="1" dirty="0">
                <a:solidFill>
                  <a:schemeClr val="bg1"/>
                </a:solidFill>
                <a:latin typeface="Tahoma" charset="0"/>
              </a:rPr>
              <a:t>distorsions face</a:t>
            </a:r>
          </a:p>
          <a:p>
            <a:pPr algn="ctr"/>
            <a:r>
              <a:rPr lang="fr-CA" sz="700" b="1" dirty="0">
                <a:solidFill>
                  <a:schemeClr val="bg1"/>
                </a:solidFill>
                <a:latin typeface="Tahoma" charset="0"/>
              </a:rPr>
              <a:t>aux comportements</a:t>
            </a:r>
          </a:p>
          <a:p>
            <a:pPr algn="ctr"/>
            <a:r>
              <a:rPr lang="fr-CA" sz="700" b="1" dirty="0">
                <a:solidFill>
                  <a:schemeClr val="bg1"/>
                </a:solidFill>
                <a:latin typeface="Tahoma" charset="0"/>
              </a:rPr>
              <a:t>de l’enfant</a:t>
            </a:r>
          </a:p>
        </p:txBody>
      </p:sp>
      <p:sp>
        <p:nvSpPr>
          <p:cNvPr id="280" name="Rectangle 279"/>
          <p:cNvSpPr/>
          <p:nvPr>
            <p:custDataLst>
              <p:tags r:id="rId64"/>
            </p:custDataLst>
          </p:nvPr>
        </p:nvSpPr>
        <p:spPr>
          <a:xfrm>
            <a:off x="8312076" y="1371453"/>
            <a:ext cx="1122651" cy="8219192"/>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281" name="Rectangle 13"/>
          <p:cNvSpPr>
            <a:spLocks noChangeArrowheads="1"/>
          </p:cNvSpPr>
          <p:nvPr>
            <p:custDataLst>
              <p:tags r:id="rId65"/>
            </p:custDataLst>
          </p:nvPr>
        </p:nvSpPr>
        <p:spPr bwMode="auto">
          <a:xfrm>
            <a:off x="8415572" y="2142124"/>
            <a:ext cx="967179" cy="498420"/>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Souplesse cognitive</a:t>
            </a:r>
          </a:p>
        </p:txBody>
      </p:sp>
      <p:sp>
        <p:nvSpPr>
          <p:cNvPr id="282" name="Rectangle 281"/>
          <p:cNvSpPr/>
          <p:nvPr>
            <p:custDataLst>
              <p:tags r:id="rId66"/>
            </p:custDataLst>
          </p:nvPr>
        </p:nvSpPr>
        <p:spPr>
          <a:xfrm>
            <a:off x="9614379" y="5026674"/>
            <a:ext cx="1023636" cy="583748"/>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la qualité de la relation</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parents-enfant</a:t>
            </a:r>
          </a:p>
        </p:txBody>
      </p:sp>
      <p:sp>
        <p:nvSpPr>
          <p:cNvPr id="283" name="Rectangle 282"/>
          <p:cNvSpPr/>
          <p:nvPr>
            <p:custDataLst>
              <p:tags r:id="rId67"/>
            </p:custDataLst>
          </p:nvPr>
        </p:nvSpPr>
        <p:spPr>
          <a:xfrm>
            <a:off x="10878864" y="4969998"/>
            <a:ext cx="999452" cy="565355"/>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les</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pratiques</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éducatives</a:t>
            </a:r>
          </a:p>
        </p:txBody>
      </p:sp>
      <p:sp>
        <p:nvSpPr>
          <p:cNvPr id="284" name="Rectangle 13"/>
          <p:cNvSpPr>
            <a:spLocks noChangeArrowheads="1"/>
          </p:cNvSpPr>
          <p:nvPr>
            <p:custDataLst>
              <p:tags r:id="rId68"/>
            </p:custDataLst>
          </p:nvPr>
        </p:nvSpPr>
        <p:spPr bwMode="auto">
          <a:xfrm>
            <a:off x="9622937" y="4392932"/>
            <a:ext cx="1016952" cy="510528"/>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Engagement</a:t>
            </a:r>
          </a:p>
          <a:p>
            <a:pPr algn="ctr"/>
            <a:r>
              <a:rPr lang="fr-CA" sz="700" b="1" dirty="0">
                <a:solidFill>
                  <a:srgbClr val="FFFFFF"/>
                </a:solidFill>
                <a:latin typeface="Tahoma" charset="0"/>
              </a:rPr>
              <a:t>relationnel face </a:t>
            </a:r>
          </a:p>
          <a:p>
            <a:pPr algn="ctr"/>
            <a:r>
              <a:rPr lang="fr-CA" sz="700" b="1" dirty="0">
                <a:solidFill>
                  <a:srgbClr val="FFFFFF"/>
                </a:solidFill>
                <a:latin typeface="Tahoma" charset="0"/>
              </a:rPr>
              <a:t>aux enfants</a:t>
            </a:r>
          </a:p>
        </p:txBody>
      </p:sp>
      <p:sp>
        <p:nvSpPr>
          <p:cNvPr id="285" name="Rectangle 13"/>
          <p:cNvSpPr>
            <a:spLocks noChangeArrowheads="1"/>
          </p:cNvSpPr>
          <p:nvPr>
            <p:custDataLst>
              <p:tags r:id="rId69"/>
            </p:custDataLst>
          </p:nvPr>
        </p:nvSpPr>
        <p:spPr bwMode="auto">
          <a:xfrm>
            <a:off x="10863737" y="4308949"/>
            <a:ext cx="1002750" cy="510528"/>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Style parental</a:t>
            </a:r>
          </a:p>
          <a:p>
            <a:pPr algn="ctr"/>
            <a:r>
              <a:rPr lang="fr-CA" sz="700" b="1" dirty="0">
                <a:solidFill>
                  <a:srgbClr val="FFFFFF"/>
                </a:solidFill>
                <a:latin typeface="Tahoma" charset="0"/>
              </a:rPr>
              <a:t>démocratique</a:t>
            </a:r>
          </a:p>
        </p:txBody>
      </p:sp>
      <p:sp>
        <p:nvSpPr>
          <p:cNvPr id="286" name="Rectangle 13"/>
          <p:cNvSpPr>
            <a:spLocks noChangeArrowheads="1"/>
          </p:cNvSpPr>
          <p:nvPr>
            <p:custDataLst>
              <p:tags r:id="rId70"/>
            </p:custDataLst>
          </p:nvPr>
        </p:nvSpPr>
        <p:spPr bwMode="auto">
          <a:xfrm>
            <a:off x="10875967" y="1589224"/>
            <a:ext cx="999452" cy="711596"/>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Bonnes</a:t>
            </a:r>
          </a:p>
          <a:p>
            <a:pPr algn="ctr"/>
            <a:r>
              <a:rPr lang="fr-CA" sz="700" b="1" dirty="0">
                <a:solidFill>
                  <a:srgbClr val="FFFFFF"/>
                </a:solidFill>
                <a:latin typeface="Tahoma" charset="0"/>
              </a:rPr>
              <a:t>connaissances</a:t>
            </a:r>
          </a:p>
          <a:p>
            <a:pPr algn="ctr"/>
            <a:r>
              <a:rPr lang="fr-CA" sz="700" b="1" dirty="0">
                <a:solidFill>
                  <a:srgbClr val="FFFFFF"/>
                </a:solidFill>
                <a:latin typeface="Tahoma" charset="0"/>
              </a:rPr>
              <a:t>concernant le</a:t>
            </a:r>
          </a:p>
          <a:p>
            <a:pPr algn="ctr"/>
            <a:r>
              <a:rPr lang="fr-CA" sz="700" b="1" dirty="0">
                <a:solidFill>
                  <a:srgbClr val="FFFFFF"/>
                </a:solidFill>
                <a:latin typeface="Tahoma" charset="0"/>
              </a:rPr>
              <a:t>développement de </a:t>
            </a:r>
          </a:p>
          <a:p>
            <a:pPr algn="ctr"/>
            <a:r>
              <a:rPr lang="fr-CA" sz="700" b="1" dirty="0">
                <a:solidFill>
                  <a:srgbClr val="FFFFFF"/>
                </a:solidFill>
                <a:latin typeface="Tahoma" charset="0"/>
              </a:rPr>
              <a:t>l’enfant</a:t>
            </a:r>
          </a:p>
        </p:txBody>
      </p:sp>
      <p:sp>
        <p:nvSpPr>
          <p:cNvPr id="287" name="Rectangle 13"/>
          <p:cNvSpPr>
            <a:spLocks noChangeArrowheads="1"/>
          </p:cNvSpPr>
          <p:nvPr>
            <p:custDataLst>
              <p:tags r:id="rId71"/>
            </p:custDataLst>
          </p:nvPr>
        </p:nvSpPr>
        <p:spPr bwMode="auto">
          <a:xfrm>
            <a:off x="9622939" y="3763618"/>
            <a:ext cx="1024429" cy="510528"/>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Parents</a:t>
            </a:r>
          </a:p>
          <a:p>
            <a:pPr algn="ctr"/>
            <a:r>
              <a:rPr lang="fr-CA" sz="700" b="1" dirty="0">
                <a:solidFill>
                  <a:srgbClr val="FFFFFF"/>
                </a:solidFill>
                <a:latin typeface="Tahoma" charset="0"/>
              </a:rPr>
              <a:t>affectueux et</a:t>
            </a:r>
          </a:p>
          <a:p>
            <a:pPr algn="ctr"/>
            <a:r>
              <a:rPr lang="fr-CA" sz="700" b="1" dirty="0">
                <a:solidFill>
                  <a:srgbClr val="FFFFFF"/>
                </a:solidFill>
                <a:latin typeface="Tahoma" charset="0"/>
              </a:rPr>
              <a:t>chaleureux</a:t>
            </a:r>
          </a:p>
        </p:txBody>
      </p:sp>
      <p:sp>
        <p:nvSpPr>
          <p:cNvPr id="288" name="Rectangle 13"/>
          <p:cNvSpPr>
            <a:spLocks noChangeArrowheads="1"/>
          </p:cNvSpPr>
          <p:nvPr>
            <p:custDataLst>
              <p:tags r:id="rId72"/>
            </p:custDataLst>
          </p:nvPr>
        </p:nvSpPr>
        <p:spPr bwMode="auto">
          <a:xfrm>
            <a:off x="9647937" y="3013928"/>
            <a:ext cx="1004898" cy="640212"/>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Comportements </a:t>
            </a:r>
          </a:p>
          <a:p>
            <a:pPr algn="ctr"/>
            <a:r>
              <a:rPr lang="fr-CA" sz="700" b="1" dirty="0">
                <a:solidFill>
                  <a:srgbClr val="FFFFFF"/>
                </a:solidFill>
                <a:latin typeface="Tahoma" charset="0"/>
              </a:rPr>
              <a:t>positifs face</a:t>
            </a:r>
          </a:p>
          <a:p>
            <a:pPr algn="ctr"/>
            <a:r>
              <a:rPr lang="fr-CA" sz="700" b="1" dirty="0">
                <a:solidFill>
                  <a:srgbClr val="FFFFFF"/>
                </a:solidFill>
                <a:latin typeface="Tahoma" charset="0"/>
              </a:rPr>
              <a:t>à l’enfant</a:t>
            </a:r>
          </a:p>
        </p:txBody>
      </p:sp>
      <p:sp>
        <p:nvSpPr>
          <p:cNvPr id="289" name="Rectangle 13"/>
          <p:cNvSpPr>
            <a:spLocks noChangeArrowheads="1"/>
          </p:cNvSpPr>
          <p:nvPr>
            <p:custDataLst>
              <p:tags r:id="rId73"/>
            </p:custDataLst>
          </p:nvPr>
        </p:nvSpPr>
        <p:spPr bwMode="auto">
          <a:xfrm>
            <a:off x="10889055" y="3679518"/>
            <a:ext cx="999452" cy="51744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spc="-29" dirty="0">
                <a:solidFill>
                  <a:srgbClr val="FFFFFF"/>
                </a:solidFill>
                <a:latin typeface="Tahoma" charset="0"/>
              </a:rPr>
              <a:t>Attitude de soutien</a:t>
            </a:r>
          </a:p>
          <a:p>
            <a:pPr algn="ctr"/>
            <a:r>
              <a:rPr lang="fr-CA" sz="700" b="1" dirty="0">
                <a:solidFill>
                  <a:srgbClr val="FFFFFF"/>
                </a:solidFill>
                <a:latin typeface="Tahoma" charset="0"/>
              </a:rPr>
              <a:t>face à l’enfant</a:t>
            </a:r>
          </a:p>
        </p:txBody>
      </p:sp>
      <p:sp>
        <p:nvSpPr>
          <p:cNvPr id="290" name="Rectangle 13"/>
          <p:cNvSpPr>
            <a:spLocks noChangeArrowheads="1"/>
          </p:cNvSpPr>
          <p:nvPr>
            <p:custDataLst>
              <p:tags r:id="rId74"/>
            </p:custDataLst>
          </p:nvPr>
        </p:nvSpPr>
        <p:spPr bwMode="auto">
          <a:xfrm>
            <a:off x="10863735" y="3056330"/>
            <a:ext cx="980810" cy="51744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Pratiques </a:t>
            </a:r>
          </a:p>
          <a:p>
            <a:pPr algn="ctr"/>
            <a:r>
              <a:rPr lang="fr-CA" sz="700" b="1" dirty="0">
                <a:solidFill>
                  <a:srgbClr val="FFFFFF"/>
                </a:solidFill>
                <a:latin typeface="Tahoma" charset="0"/>
              </a:rPr>
              <a:t>parentales</a:t>
            </a:r>
          </a:p>
          <a:p>
            <a:pPr algn="ctr"/>
            <a:r>
              <a:rPr lang="fr-CA" sz="700" b="1" dirty="0">
                <a:solidFill>
                  <a:srgbClr val="FFFFFF"/>
                </a:solidFill>
                <a:latin typeface="Tahoma" charset="0"/>
              </a:rPr>
              <a:t>positives</a:t>
            </a:r>
          </a:p>
        </p:txBody>
      </p:sp>
      <p:sp>
        <p:nvSpPr>
          <p:cNvPr id="291" name="Rectangle 290"/>
          <p:cNvSpPr/>
          <p:nvPr>
            <p:custDataLst>
              <p:tags r:id="rId75"/>
            </p:custDataLst>
          </p:nvPr>
        </p:nvSpPr>
        <p:spPr>
          <a:xfrm>
            <a:off x="9500818" y="1368363"/>
            <a:ext cx="2513128" cy="8216814"/>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293" name="Rectangle 13"/>
          <p:cNvSpPr>
            <a:spLocks noChangeArrowheads="1"/>
          </p:cNvSpPr>
          <p:nvPr>
            <p:custDataLst>
              <p:tags r:id="rId76"/>
            </p:custDataLst>
          </p:nvPr>
        </p:nvSpPr>
        <p:spPr bwMode="auto">
          <a:xfrm>
            <a:off x="9629334" y="5758586"/>
            <a:ext cx="979157" cy="434447"/>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Peu d’affection et </a:t>
            </a:r>
          </a:p>
          <a:p>
            <a:pPr algn="ctr"/>
            <a:r>
              <a:rPr lang="fr-CA" sz="700" b="1" dirty="0">
                <a:solidFill>
                  <a:srgbClr val="FFFFFF"/>
                </a:solidFill>
                <a:latin typeface="Tahoma" charset="0"/>
              </a:rPr>
              <a:t>de chaleur</a:t>
            </a:r>
          </a:p>
        </p:txBody>
      </p:sp>
      <p:sp>
        <p:nvSpPr>
          <p:cNvPr id="294" name="Rectangle 13"/>
          <p:cNvSpPr>
            <a:spLocks noChangeArrowheads="1"/>
          </p:cNvSpPr>
          <p:nvPr>
            <p:custDataLst>
              <p:tags r:id="rId77"/>
            </p:custDataLst>
          </p:nvPr>
        </p:nvSpPr>
        <p:spPr bwMode="auto">
          <a:xfrm>
            <a:off x="10878864" y="7171015"/>
            <a:ext cx="999452" cy="337269"/>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Style parental</a:t>
            </a:r>
          </a:p>
          <a:p>
            <a:pPr algn="ctr"/>
            <a:r>
              <a:rPr lang="fr-CA" sz="700" b="1" dirty="0">
                <a:solidFill>
                  <a:srgbClr val="FFFFFF"/>
                </a:solidFill>
                <a:latin typeface="Tahoma" charset="0"/>
              </a:rPr>
              <a:t>autoritaire</a:t>
            </a:r>
          </a:p>
        </p:txBody>
      </p:sp>
      <p:sp>
        <p:nvSpPr>
          <p:cNvPr id="296" name="Rectangle 13"/>
          <p:cNvSpPr>
            <a:spLocks noChangeArrowheads="1"/>
          </p:cNvSpPr>
          <p:nvPr>
            <p:custDataLst>
              <p:tags r:id="rId78"/>
            </p:custDataLst>
          </p:nvPr>
        </p:nvSpPr>
        <p:spPr bwMode="auto">
          <a:xfrm>
            <a:off x="10872669" y="6236137"/>
            <a:ext cx="1002750" cy="371642"/>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Utilisation de la</a:t>
            </a:r>
          </a:p>
          <a:p>
            <a:pPr algn="ctr"/>
            <a:r>
              <a:rPr lang="fr-CA" sz="700" b="1" dirty="0">
                <a:solidFill>
                  <a:srgbClr val="FFFFFF"/>
                </a:solidFill>
                <a:latin typeface="Tahoma" charset="0"/>
              </a:rPr>
              <a:t>Punition physique</a:t>
            </a:r>
          </a:p>
        </p:txBody>
      </p:sp>
      <p:sp>
        <p:nvSpPr>
          <p:cNvPr id="297" name="Rectangle 13"/>
          <p:cNvSpPr>
            <a:spLocks noChangeArrowheads="1"/>
          </p:cNvSpPr>
          <p:nvPr>
            <p:custDataLst>
              <p:tags r:id="rId79"/>
            </p:custDataLst>
          </p:nvPr>
        </p:nvSpPr>
        <p:spPr bwMode="auto">
          <a:xfrm>
            <a:off x="10884778" y="5610421"/>
            <a:ext cx="993539" cy="55661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Croyance en</a:t>
            </a:r>
          </a:p>
          <a:p>
            <a:pPr algn="ctr"/>
            <a:r>
              <a:rPr lang="fr-CA" sz="700" b="1" dirty="0">
                <a:solidFill>
                  <a:srgbClr val="FFFFFF"/>
                </a:solidFill>
                <a:latin typeface="Tahoma" charset="0"/>
              </a:rPr>
              <a:t>l’utilité de la</a:t>
            </a:r>
          </a:p>
          <a:p>
            <a:pPr algn="ctr"/>
            <a:r>
              <a:rPr lang="fr-CA" sz="700" b="1" dirty="0">
                <a:solidFill>
                  <a:srgbClr val="FFFFFF"/>
                </a:solidFill>
                <a:latin typeface="Tahoma" charset="0"/>
              </a:rPr>
              <a:t>punition </a:t>
            </a:r>
          </a:p>
          <a:p>
            <a:pPr algn="ctr"/>
            <a:r>
              <a:rPr lang="fr-CA" sz="700" b="1" dirty="0">
                <a:solidFill>
                  <a:srgbClr val="FFFFFF"/>
                </a:solidFill>
                <a:latin typeface="Tahoma" charset="0"/>
              </a:rPr>
              <a:t>corporelle</a:t>
            </a:r>
          </a:p>
        </p:txBody>
      </p:sp>
      <p:sp>
        <p:nvSpPr>
          <p:cNvPr id="298" name="Rectangle 13"/>
          <p:cNvSpPr>
            <a:spLocks noChangeArrowheads="1"/>
          </p:cNvSpPr>
          <p:nvPr>
            <p:custDataLst>
              <p:tags r:id="rId80"/>
            </p:custDataLst>
          </p:nvPr>
        </p:nvSpPr>
        <p:spPr bwMode="auto">
          <a:xfrm>
            <a:off x="9647935" y="6302698"/>
            <a:ext cx="958993" cy="50068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Peu de </a:t>
            </a:r>
          </a:p>
          <a:p>
            <a:pPr algn="ctr"/>
            <a:r>
              <a:rPr lang="fr-CA" sz="700" b="1" dirty="0">
                <a:solidFill>
                  <a:srgbClr val="FFFFFF"/>
                </a:solidFill>
                <a:latin typeface="Tahoma" charset="0"/>
              </a:rPr>
              <a:t>comportements</a:t>
            </a:r>
          </a:p>
          <a:p>
            <a:pPr algn="ctr"/>
            <a:r>
              <a:rPr lang="fr-CA" sz="700" b="1" dirty="0">
                <a:solidFill>
                  <a:srgbClr val="FFFFFF"/>
                </a:solidFill>
                <a:latin typeface="Tahoma" charset="0"/>
              </a:rPr>
              <a:t>positifs</a:t>
            </a:r>
          </a:p>
        </p:txBody>
      </p:sp>
      <p:sp>
        <p:nvSpPr>
          <p:cNvPr id="299" name="Rectangle 13"/>
          <p:cNvSpPr>
            <a:spLocks noChangeArrowheads="1"/>
          </p:cNvSpPr>
          <p:nvPr>
            <p:custDataLst>
              <p:tags r:id="rId81"/>
            </p:custDataLst>
          </p:nvPr>
        </p:nvSpPr>
        <p:spPr bwMode="auto">
          <a:xfrm>
            <a:off x="9649498" y="6894338"/>
            <a:ext cx="958993" cy="50068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Peu de </a:t>
            </a:r>
          </a:p>
          <a:p>
            <a:pPr algn="ctr"/>
            <a:r>
              <a:rPr lang="fr-CA" sz="700" b="1" dirty="0">
                <a:solidFill>
                  <a:srgbClr val="FFFFFF"/>
                </a:solidFill>
                <a:latin typeface="Tahoma" charset="0"/>
              </a:rPr>
              <a:t>satisfaction</a:t>
            </a:r>
          </a:p>
          <a:p>
            <a:pPr algn="ctr"/>
            <a:r>
              <a:rPr lang="fr-CA" sz="700" b="1" dirty="0">
                <a:solidFill>
                  <a:srgbClr val="FFFFFF"/>
                </a:solidFill>
                <a:latin typeface="Tahoma" charset="0"/>
              </a:rPr>
              <a:t>face à l’enfant</a:t>
            </a:r>
          </a:p>
        </p:txBody>
      </p:sp>
      <p:sp>
        <p:nvSpPr>
          <p:cNvPr id="300" name="Rectangle 13"/>
          <p:cNvSpPr>
            <a:spLocks noChangeArrowheads="1"/>
          </p:cNvSpPr>
          <p:nvPr>
            <p:custDataLst>
              <p:tags r:id="rId82"/>
            </p:custDataLst>
          </p:nvPr>
        </p:nvSpPr>
        <p:spPr bwMode="auto">
          <a:xfrm>
            <a:off x="9647939" y="2402364"/>
            <a:ext cx="997421" cy="500680"/>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Satisfaction</a:t>
            </a:r>
          </a:p>
          <a:p>
            <a:pPr algn="ctr"/>
            <a:r>
              <a:rPr lang="fr-CA" sz="700" b="1" dirty="0">
                <a:solidFill>
                  <a:srgbClr val="FFFFFF"/>
                </a:solidFill>
                <a:latin typeface="Tahoma" charset="0"/>
              </a:rPr>
              <a:t>face à l’enfant</a:t>
            </a:r>
          </a:p>
        </p:txBody>
      </p:sp>
      <p:sp>
        <p:nvSpPr>
          <p:cNvPr id="301" name="Rectangle 13"/>
          <p:cNvSpPr>
            <a:spLocks noChangeArrowheads="1"/>
          </p:cNvSpPr>
          <p:nvPr>
            <p:custDataLst>
              <p:tags r:id="rId83"/>
            </p:custDataLst>
          </p:nvPr>
        </p:nvSpPr>
        <p:spPr bwMode="auto">
          <a:xfrm>
            <a:off x="10890943" y="6666169"/>
            <a:ext cx="984476" cy="431898"/>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Utilisation de la</a:t>
            </a:r>
          </a:p>
          <a:p>
            <a:pPr algn="ctr"/>
            <a:r>
              <a:rPr lang="fr-CA" sz="700" b="1" dirty="0">
                <a:solidFill>
                  <a:srgbClr val="FFFFFF"/>
                </a:solidFill>
                <a:latin typeface="Tahoma" charset="0"/>
              </a:rPr>
              <a:t>discipline</a:t>
            </a:r>
          </a:p>
          <a:p>
            <a:pPr algn="ctr"/>
            <a:r>
              <a:rPr lang="fr-CA" sz="700" b="1" dirty="0">
                <a:solidFill>
                  <a:srgbClr val="FFFFFF"/>
                </a:solidFill>
                <a:latin typeface="Tahoma" charset="0"/>
              </a:rPr>
              <a:t>sévère</a:t>
            </a:r>
          </a:p>
        </p:txBody>
      </p:sp>
      <p:sp>
        <p:nvSpPr>
          <p:cNvPr id="302" name="Rectangle 13"/>
          <p:cNvSpPr>
            <a:spLocks noChangeArrowheads="1"/>
          </p:cNvSpPr>
          <p:nvPr>
            <p:custDataLst>
              <p:tags r:id="rId84"/>
            </p:custDataLst>
          </p:nvPr>
        </p:nvSpPr>
        <p:spPr bwMode="auto">
          <a:xfrm>
            <a:off x="10868751" y="2417321"/>
            <a:ext cx="998833" cy="51744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Chaleur,</a:t>
            </a:r>
          </a:p>
          <a:p>
            <a:pPr algn="ctr"/>
            <a:r>
              <a:rPr lang="fr-CA" sz="700" b="1" dirty="0">
                <a:solidFill>
                  <a:srgbClr val="FFFFFF"/>
                </a:solidFill>
                <a:latin typeface="Tahoma" charset="0"/>
              </a:rPr>
              <a:t> engagement</a:t>
            </a:r>
          </a:p>
          <a:p>
            <a:pPr algn="ctr"/>
            <a:r>
              <a:rPr lang="fr-CA" sz="700" b="1" dirty="0">
                <a:solidFill>
                  <a:srgbClr val="FFFFFF"/>
                </a:solidFill>
                <a:latin typeface="Tahoma" charset="0"/>
              </a:rPr>
              <a:t>sensibilité</a:t>
            </a:r>
          </a:p>
        </p:txBody>
      </p:sp>
      <p:sp>
        <p:nvSpPr>
          <p:cNvPr id="304" name="Rectangle 303"/>
          <p:cNvSpPr/>
          <p:nvPr>
            <p:custDataLst>
              <p:tags r:id="rId85"/>
            </p:custDataLst>
          </p:nvPr>
        </p:nvSpPr>
        <p:spPr>
          <a:xfrm>
            <a:off x="9455909" y="602221"/>
            <a:ext cx="2558038" cy="634482"/>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 Pratiques parentales</a:t>
            </a:r>
          </a:p>
        </p:txBody>
      </p:sp>
      <p:sp>
        <p:nvSpPr>
          <p:cNvPr id="305" name="Rectangle 304"/>
          <p:cNvSpPr/>
          <p:nvPr>
            <p:custDataLst>
              <p:tags r:id="rId86"/>
            </p:custDataLst>
          </p:nvPr>
        </p:nvSpPr>
        <p:spPr>
          <a:xfrm>
            <a:off x="12304652" y="4991733"/>
            <a:ext cx="1033075" cy="565355"/>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fonctionnement</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familial</a:t>
            </a:r>
          </a:p>
        </p:txBody>
      </p:sp>
      <p:sp>
        <p:nvSpPr>
          <p:cNvPr id="306" name="Rectangle 36"/>
          <p:cNvSpPr>
            <a:spLocks noChangeArrowheads="1"/>
          </p:cNvSpPr>
          <p:nvPr>
            <p:custDataLst>
              <p:tags r:id="rId87"/>
            </p:custDataLst>
          </p:nvPr>
        </p:nvSpPr>
        <p:spPr bwMode="auto">
          <a:xfrm>
            <a:off x="12279342" y="4379194"/>
            <a:ext cx="1058384" cy="454287"/>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 cohésion</a:t>
            </a:r>
          </a:p>
        </p:txBody>
      </p:sp>
      <p:sp>
        <p:nvSpPr>
          <p:cNvPr id="307" name="Rectangle 36"/>
          <p:cNvSpPr>
            <a:spLocks noChangeArrowheads="1"/>
          </p:cNvSpPr>
          <p:nvPr>
            <p:custDataLst>
              <p:tags r:id="rId88"/>
            </p:custDataLst>
          </p:nvPr>
        </p:nvSpPr>
        <p:spPr bwMode="auto">
          <a:xfrm>
            <a:off x="12279342" y="3645224"/>
            <a:ext cx="1058384" cy="574308"/>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Relations </a:t>
            </a:r>
          </a:p>
          <a:p>
            <a:pPr algn="ctr"/>
            <a:r>
              <a:rPr lang="fr-CA" sz="700" b="1" dirty="0">
                <a:solidFill>
                  <a:srgbClr val="FFFFFF"/>
                </a:solidFill>
                <a:latin typeface="Tahoma" charset="0"/>
              </a:rPr>
              <a:t>harmonieuses </a:t>
            </a:r>
          </a:p>
          <a:p>
            <a:pPr algn="ctr"/>
            <a:r>
              <a:rPr lang="fr-CA" sz="700" b="1" dirty="0">
                <a:solidFill>
                  <a:srgbClr val="FFFFFF"/>
                </a:solidFill>
                <a:latin typeface="Tahoma" charset="0"/>
              </a:rPr>
              <a:t>dans la famille</a:t>
            </a:r>
          </a:p>
        </p:txBody>
      </p:sp>
      <p:sp>
        <p:nvSpPr>
          <p:cNvPr id="308" name="Rectangle 36"/>
          <p:cNvSpPr>
            <a:spLocks noChangeArrowheads="1"/>
          </p:cNvSpPr>
          <p:nvPr>
            <p:custDataLst>
              <p:tags r:id="rId89"/>
            </p:custDataLst>
          </p:nvPr>
        </p:nvSpPr>
        <p:spPr bwMode="auto">
          <a:xfrm>
            <a:off x="12303700" y="2469751"/>
            <a:ext cx="1058384" cy="341584"/>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Fonctionnement </a:t>
            </a:r>
          </a:p>
          <a:p>
            <a:pPr algn="ctr"/>
            <a:r>
              <a:rPr lang="fr-CA" sz="700" b="1" dirty="0">
                <a:solidFill>
                  <a:srgbClr val="FFFFFF"/>
                </a:solidFill>
                <a:latin typeface="Tahoma" charset="0"/>
              </a:rPr>
              <a:t>familial souple</a:t>
            </a:r>
          </a:p>
        </p:txBody>
      </p:sp>
      <p:sp>
        <p:nvSpPr>
          <p:cNvPr id="309" name="Rectangle 308"/>
          <p:cNvSpPr/>
          <p:nvPr>
            <p:custDataLst>
              <p:tags r:id="rId90"/>
            </p:custDataLst>
          </p:nvPr>
        </p:nvSpPr>
        <p:spPr>
          <a:xfrm>
            <a:off x="12196281" y="1358940"/>
            <a:ext cx="1183505" cy="8236859"/>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310" name="Rectangle 33"/>
          <p:cNvSpPr>
            <a:spLocks noChangeArrowheads="1"/>
          </p:cNvSpPr>
          <p:nvPr>
            <p:custDataLst>
              <p:tags r:id="rId91"/>
            </p:custDataLst>
          </p:nvPr>
        </p:nvSpPr>
        <p:spPr bwMode="auto">
          <a:xfrm>
            <a:off x="12293953" y="5627116"/>
            <a:ext cx="1033567" cy="574010"/>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Appartenance à un</a:t>
            </a:r>
          </a:p>
          <a:p>
            <a:pPr algn="ctr"/>
            <a:r>
              <a:rPr lang="fr-CA" sz="700" b="1" dirty="0" err="1">
                <a:solidFill>
                  <a:schemeClr val="bg1"/>
                </a:solidFill>
                <a:latin typeface="Tahoma" charset="0"/>
              </a:rPr>
              <a:t>miieu</a:t>
            </a:r>
            <a:r>
              <a:rPr lang="fr-CA" sz="700" b="1" dirty="0">
                <a:solidFill>
                  <a:schemeClr val="bg1"/>
                </a:solidFill>
                <a:latin typeface="Tahoma" charset="0"/>
              </a:rPr>
              <a:t> culturel qui </a:t>
            </a:r>
          </a:p>
          <a:p>
            <a:pPr algn="ctr"/>
            <a:r>
              <a:rPr lang="fr-CA" sz="700" b="1" dirty="0">
                <a:solidFill>
                  <a:schemeClr val="bg1"/>
                </a:solidFill>
                <a:latin typeface="Tahoma" charset="0"/>
              </a:rPr>
              <a:t>tolère les sévices </a:t>
            </a:r>
          </a:p>
          <a:p>
            <a:pPr algn="ctr"/>
            <a:r>
              <a:rPr lang="fr-CA" sz="700" b="1" dirty="0">
                <a:solidFill>
                  <a:schemeClr val="bg1"/>
                </a:solidFill>
                <a:latin typeface="Tahoma" charset="0"/>
              </a:rPr>
              <a:t>physiques</a:t>
            </a:r>
          </a:p>
        </p:txBody>
      </p:sp>
      <p:sp>
        <p:nvSpPr>
          <p:cNvPr id="311" name="Rectangle 33"/>
          <p:cNvSpPr>
            <a:spLocks noChangeArrowheads="1"/>
          </p:cNvSpPr>
          <p:nvPr>
            <p:custDataLst>
              <p:tags r:id="rId92"/>
            </p:custDataLst>
          </p:nvPr>
        </p:nvSpPr>
        <p:spPr bwMode="auto">
          <a:xfrm>
            <a:off x="12312942" y="6660964"/>
            <a:ext cx="1003679"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Conflits </a:t>
            </a:r>
          </a:p>
          <a:p>
            <a:pPr algn="ctr"/>
            <a:r>
              <a:rPr lang="fr-CA" sz="700" b="1" dirty="0">
                <a:solidFill>
                  <a:schemeClr val="bg1"/>
                </a:solidFill>
                <a:latin typeface="Tahoma" charset="0"/>
              </a:rPr>
              <a:t>familiaux</a:t>
            </a:r>
          </a:p>
        </p:txBody>
      </p:sp>
      <p:sp>
        <p:nvSpPr>
          <p:cNvPr id="312" name="Rectangle 36"/>
          <p:cNvSpPr>
            <a:spLocks noChangeArrowheads="1"/>
          </p:cNvSpPr>
          <p:nvPr>
            <p:custDataLst>
              <p:tags r:id="rId93"/>
            </p:custDataLst>
          </p:nvPr>
        </p:nvSpPr>
        <p:spPr bwMode="auto">
          <a:xfrm>
            <a:off x="12309581" y="7673734"/>
            <a:ext cx="1004171" cy="420732"/>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Monoparentalité</a:t>
            </a:r>
          </a:p>
        </p:txBody>
      </p:sp>
      <p:sp>
        <p:nvSpPr>
          <p:cNvPr id="313" name="Rectangle 33"/>
          <p:cNvSpPr>
            <a:spLocks noChangeArrowheads="1"/>
          </p:cNvSpPr>
          <p:nvPr>
            <p:custDataLst>
              <p:tags r:id="rId94"/>
            </p:custDataLst>
          </p:nvPr>
        </p:nvSpPr>
        <p:spPr bwMode="auto">
          <a:xfrm>
            <a:off x="12304653" y="6236137"/>
            <a:ext cx="1020709" cy="371642"/>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Faible cohésion</a:t>
            </a:r>
          </a:p>
        </p:txBody>
      </p:sp>
      <p:sp>
        <p:nvSpPr>
          <p:cNvPr id="314" name="Rectangle 33"/>
          <p:cNvSpPr>
            <a:spLocks noChangeArrowheads="1"/>
          </p:cNvSpPr>
          <p:nvPr>
            <p:custDataLst>
              <p:tags r:id="rId95"/>
            </p:custDataLst>
          </p:nvPr>
        </p:nvSpPr>
        <p:spPr bwMode="auto">
          <a:xfrm>
            <a:off x="12303702" y="7158866"/>
            <a:ext cx="1010051"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Faibles capacités</a:t>
            </a:r>
          </a:p>
          <a:p>
            <a:pPr algn="ctr"/>
            <a:r>
              <a:rPr lang="fr-CA" sz="700" b="1" dirty="0">
                <a:solidFill>
                  <a:schemeClr val="bg1"/>
                </a:solidFill>
                <a:latin typeface="Tahoma" charset="0"/>
              </a:rPr>
              <a:t>D’adaptation</a:t>
            </a:r>
          </a:p>
        </p:txBody>
      </p:sp>
      <p:sp>
        <p:nvSpPr>
          <p:cNvPr id="315" name="Rectangle 36"/>
          <p:cNvSpPr>
            <a:spLocks noChangeArrowheads="1"/>
          </p:cNvSpPr>
          <p:nvPr>
            <p:custDataLst>
              <p:tags r:id="rId96"/>
            </p:custDataLst>
          </p:nvPr>
        </p:nvSpPr>
        <p:spPr bwMode="auto">
          <a:xfrm>
            <a:off x="12271491" y="1882371"/>
            <a:ext cx="1058384" cy="49573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Stabilité</a:t>
            </a:r>
          </a:p>
          <a:p>
            <a:pPr algn="ctr"/>
            <a:r>
              <a:rPr lang="fr-CA" sz="700" b="1" dirty="0">
                <a:solidFill>
                  <a:srgbClr val="FFFFFF"/>
                </a:solidFill>
                <a:latin typeface="Tahoma" charset="0"/>
              </a:rPr>
              <a:t>familiale</a:t>
            </a:r>
          </a:p>
        </p:txBody>
      </p:sp>
      <p:sp>
        <p:nvSpPr>
          <p:cNvPr id="316" name="Rectangle 33"/>
          <p:cNvSpPr>
            <a:spLocks noChangeArrowheads="1"/>
          </p:cNvSpPr>
          <p:nvPr>
            <p:custDataLst>
              <p:tags r:id="rId97"/>
            </p:custDataLst>
          </p:nvPr>
        </p:nvSpPr>
        <p:spPr bwMode="auto">
          <a:xfrm>
            <a:off x="12321682" y="9108026"/>
            <a:ext cx="1003679"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Conflits ou violence </a:t>
            </a:r>
          </a:p>
          <a:p>
            <a:pPr algn="ctr"/>
            <a:r>
              <a:rPr lang="fr-CA" sz="700" b="1" dirty="0">
                <a:solidFill>
                  <a:schemeClr val="bg1"/>
                </a:solidFill>
                <a:latin typeface="Tahoma" charset="0"/>
              </a:rPr>
              <a:t>conjugale</a:t>
            </a:r>
          </a:p>
        </p:txBody>
      </p:sp>
      <p:sp>
        <p:nvSpPr>
          <p:cNvPr id="317" name="Rectangle 33"/>
          <p:cNvSpPr>
            <a:spLocks noChangeArrowheads="1"/>
          </p:cNvSpPr>
          <p:nvPr>
            <p:custDataLst>
              <p:tags r:id="rId98"/>
            </p:custDataLst>
          </p:nvPr>
        </p:nvSpPr>
        <p:spPr bwMode="auto">
          <a:xfrm>
            <a:off x="12310073" y="8162232"/>
            <a:ext cx="1003679"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Divorce, </a:t>
            </a:r>
          </a:p>
          <a:p>
            <a:pPr algn="ctr"/>
            <a:r>
              <a:rPr lang="fr-CA" sz="700" b="1" dirty="0">
                <a:solidFill>
                  <a:schemeClr val="bg1"/>
                </a:solidFill>
                <a:latin typeface="Tahoma" charset="0"/>
              </a:rPr>
              <a:t>garde partagée</a:t>
            </a:r>
          </a:p>
        </p:txBody>
      </p:sp>
      <p:sp>
        <p:nvSpPr>
          <p:cNvPr id="318" name="Rectangle 36"/>
          <p:cNvSpPr>
            <a:spLocks noChangeArrowheads="1"/>
          </p:cNvSpPr>
          <p:nvPr>
            <p:custDataLst>
              <p:tags r:id="rId99"/>
            </p:custDataLst>
          </p:nvPr>
        </p:nvSpPr>
        <p:spPr bwMode="auto">
          <a:xfrm>
            <a:off x="12293953" y="2903044"/>
            <a:ext cx="1058384" cy="52255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Bonne entente</a:t>
            </a:r>
          </a:p>
          <a:p>
            <a:pPr algn="ctr"/>
            <a:r>
              <a:rPr lang="fr-CA" sz="700" b="1" dirty="0">
                <a:solidFill>
                  <a:srgbClr val="FFFFFF"/>
                </a:solidFill>
                <a:latin typeface="Tahoma" charset="0"/>
              </a:rPr>
              <a:t>conjugale</a:t>
            </a:r>
          </a:p>
        </p:txBody>
      </p:sp>
      <p:sp>
        <p:nvSpPr>
          <p:cNvPr id="319" name="Rectangle 318"/>
          <p:cNvSpPr/>
          <p:nvPr>
            <p:custDataLst>
              <p:tags r:id="rId100"/>
            </p:custDataLst>
          </p:nvPr>
        </p:nvSpPr>
        <p:spPr>
          <a:xfrm>
            <a:off x="13505876" y="1368363"/>
            <a:ext cx="1183505" cy="8216812"/>
          </a:xfrm>
          <a:prstGeom prst="rect">
            <a:avLst/>
          </a:prstGeom>
          <a:noFill/>
          <a:ln w="19050" cmpd="sng">
            <a:solidFill>
              <a:srgbClr val="0000FF"/>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endParaRPr lang="fr-FR" sz="700"/>
          </a:p>
        </p:txBody>
      </p:sp>
      <p:sp>
        <p:nvSpPr>
          <p:cNvPr id="320" name="Rectangle 319"/>
          <p:cNvSpPr/>
          <p:nvPr>
            <p:custDataLst>
              <p:tags r:id="rId101"/>
            </p:custDataLst>
          </p:nvPr>
        </p:nvSpPr>
        <p:spPr>
          <a:xfrm>
            <a:off x="13584940" y="4987687"/>
            <a:ext cx="1061439" cy="562446"/>
          </a:xfrm>
          <a:prstGeom prst="rect">
            <a:avLst/>
          </a:prstGeom>
          <a:solidFill>
            <a:srgbClr val="FFFF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Ressources dont</a:t>
            </a:r>
          </a:p>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dispose la famille</a:t>
            </a:r>
          </a:p>
        </p:txBody>
      </p:sp>
      <p:sp>
        <p:nvSpPr>
          <p:cNvPr id="321" name="Rectangle 33"/>
          <p:cNvSpPr>
            <a:spLocks noChangeArrowheads="1"/>
          </p:cNvSpPr>
          <p:nvPr>
            <p:custDataLst>
              <p:tags r:id="rId102"/>
            </p:custDataLst>
          </p:nvPr>
        </p:nvSpPr>
        <p:spPr bwMode="auto">
          <a:xfrm>
            <a:off x="13584940" y="5627116"/>
            <a:ext cx="1033567"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Isolement</a:t>
            </a:r>
          </a:p>
          <a:p>
            <a:pPr algn="ctr"/>
            <a:r>
              <a:rPr lang="fr-CA" sz="700" b="1" dirty="0">
                <a:solidFill>
                  <a:schemeClr val="bg1"/>
                </a:solidFill>
                <a:latin typeface="Tahoma" charset="0"/>
              </a:rPr>
              <a:t>social</a:t>
            </a:r>
          </a:p>
        </p:txBody>
      </p:sp>
      <p:sp>
        <p:nvSpPr>
          <p:cNvPr id="322" name="Rectangle 33"/>
          <p:cNvSpPr>
            <a:spLocks noChangeArrowheads="1"/>
          </p:cNvSpPr>
          <p:nvPr>
            <p:custDataLst>
              <p:tags r:id="rId103"/>
            </p:custDataLst>
          </p:nvPr>
        </p:nvSpPr>
        <p:spPr bwMode="auto">
          <a:xfrm>
            <a:off x="13584940" y="6660964"/>
            <a:ext cx="1033567"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Ressources</a:t>
            </a:r>
          </a:p>
          <a:p>
            <a:pPr algn="ctr"/>
            <a:r>
              <a:rPr lang="fr-CA" sz="700" b="1" dirty="0">
                <a:solidFill>
                  <a:schemeClr val="bg1"/>
                </a:solidFill>
                <a:latin typeface="Tahoma" charset="0"/>
              </a:rPr>
              <a:t>économiques</a:t>
            </a:r>
          </a:p>
          <a:p>
            <a:pPr algn="ctr"/>
            <a:r>
              <a:rPr lang="fr-CA" sz="700" b="1" dirty="0">
                <a:solidFill>
                  <a:schemeClr val="bg1"/>
                </a:solidFill>
                <a:latin typeface="Tahoma" charset="0"/>
              </a:rPr>
              <a:t>lacunaires</a:t>
            </a:r>
          </a:p>
        </p:txBody>
      </p:sp>
      <p:sp>
        <p:nvSpPr>
          <p:cNvPr id="323" name="Rectangle 33"/>
          <p:cNvSpPr>
            <a:spLocks noChangeArrowheads="1"/>
          </p:cNvSpPr>
          <p:nvPr>
            <p:custDataLst>
              <p:tags r:id="rId104"/>
            </p:custDataLst>
          </p:nvPr>
        </p:nvSpPr>
        <p:spPr bwMode="auto">
          <a:xfrm>
            <a:off x="13591905" y="8176947"/>
            <a:ext cx="1033567" cy="949524"/>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Environnement</a:t>
            </a:r>
          </a:p>
          <a:p>
            <a:pPr algn="ctr"/>
            <a:r>
              <a:rPr lang="fr-CA" sz="700" b="1" dirty="0">
                <a:solidFill>
                  <a:schemeClr val="bg1"/>
                </a:solidFill>
                <a:latin typeface="Tahoma" charset="0"/>
              </a:rPr>
              <a:t>défavorable: taux </a:t>
            </a:r>
          </a:p>
          <a:p>
            <a:pPr algn="ctr"/>
            <a:r>
              <a:rPr lang="fr-CA" sz="700" b="1" dirty="0">
                <a:solidFill>
                  <a:schemeClr val="bg1"/>
                </a:solidFill>
                <a:latin typeface="Tahoma" charset="0"/>
              </a:rPr>
              <a:t>élevé de </a:t>
            </a:r>
          </a:p>
          <a:p>
            <a:pPr algn="ctr"/>
            <a:r>
              <a:rPr lang="fr-CA" sz="700" b="1" dirty="0">
                <a:solidFill>
                  <a:schemeClr val="bg1"/>
                </a:solidFill>
                <a:latin typeface="Tahoma" charset="0"/>
              </a:rPr>
              <a:t>chômage, </a:t>
            </a:r>
          </a:p>
          <a:p>
            <a:pPr algn="ctr"/>
            <a:r>
              <a:rPr lang="fr-CA" sz="700" b="1" dirty="0">
                <a:solidFill>
                  <a:schemeClr val="bg1"/>
                </a:solidFill>
                <a:latin typeface="Tahoma" charset="0"/>
              </a:rPr>
              <a:t>monoparentalité et</a:t>
            </a:r>
          </a:p>
          <a:p>
            <a:pPr algn="ctr"/>
            <a:r>
              <a:rPr lang="fr-CA" sz="700" b="1" dirty="0">
                <a:solidFill>
                  <a:schemeClr val="bg1"/>
                </a:solidFill>
                <a:latin typeface="Tahoma" charset="0"/>
              </a:rPr>
              <a:t>faible revenu dans </a:t>
            </a:r>
          </a:p>
          <a:p>
            <a:pPr algn="ctr"/>
            <a:r>
              <a:rPr lang="fr-CA" sz="700" b="1" dirty="0">
                <a:solidFill>
                  <a:schemeClr val="bg1"/>
                </a:solidFill>
                <a:latin typeface="Tahoma" charset="0"/>
              </a:rPr>
              <a:t>le quartier</a:t>
            </a:r>
          </a:p>
        </p:txBody>
      </p:sp>
      <p:sp>
        <p:nvSpPr>
          <p:cNvPr id="324" name="Rectangle 33"/>
          <p:cNvSpPr>
            <a:spLocks noChangeArrowheads="1"/>
          </p:cNvSpPr>
          <p:nvPr>
            <p:custDataLst>
              <p:tags r:id="rId105"/>
            </p:custDataLst>
          </p:nvPr>
        </p:nvSpPr>
        <p:spPr bwMode="auto">
          <a:xfrm>
            <a:off x="13584940" y="7673735"/>
            <a:ext cx="1033567"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Faible scolarité</a:t>
            </a:r>
          </a:p>
        </p:txBody>
      </p:sp>
      <p:sp>
        <p:nvSpPr>
          <p:cNvPr id="325" name="Rectangle 33"/>
          <p:cNvSpPr>
            <a:spLocks noChangeArrowheads="1"/>
          </p:cNvSpPr>
          <p:nvPr>
            <p:custDataLst>
              <p:tags r:id="rId106"/>
            </p:custDataLst>
          </p:nvPr>
        </p:nvSpPr>
        <p:spPr bwMode="auto">
          <a:xfrm>
            <a:off x="13612811" y="3959819"/>
            <a:ext cx="1033567" cy="43710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Bonne intégration</a:t>
            </a:r>
          </a:p>
          <a:p>
            <a:pPr algn="ctr"/>
            <a:r>
              <a:rPr lang="fr-CA" sz="700" b="1" dirty="0">
                <a:solidFill>
                  <a:schemeClr val="bg1"/>
                </a:solidFill>
                <a:latin typeface="Tahoma" charset="0"/>
              </a:rPr>
              <a:t>sociale</a:t>
            </a:r>
          </a:p>
        </p:txBody>
      </p:sp>
      <p:sp>
        <p:nvSpPr>
          <p:cNvPr id="326" name="Rectangle 36"/>
          <p:cNvSpPr>
            <a:spLocks noChangeArrowheads="1"/>
          </p:cNvSpPr>
          <p:nvPr>
            <p:custDataLst>
              <p:tags r:id="rId107"/>
            </p:custDataLst>
          </p:nvPr>
        </p:nvSpPr>
        <p:spPr bwMode="auto">
          <a:xfrm>
            <a:off x="13601086" y="3369655"/>
            <a:ext cx="1058384" cy="52255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Ressources</a:t>
            </a:r>
          </a:p>
          <a:p>
            <a:pPr algn="ctr"/>
            <a:r>
              <a:rPr lang="fr-CA" sz="700" b="1" dirty="0">
                <a:solidFill>
                  <a:srgbClr val="FFFFFF"/>
                </a:solidFill>
                <a:latin typeface="Tahoma" charset="0"/>
              </a:rPr>
              <a:t>économiques</a:t>
            </a:r>
          </a:p>
          <a:p>
            <a:pPr algn="ctr"/>
            <a:r>
              <a:rPr lang="fr-CA" sz="700" b="1" dirty="0">
                <a:solidFill>
                  <a:srgbClr val="FFFFFF"/>
                </a:solidFill>
                <a:latin typeface="Tahoma" charset="0"/>
              </a:rPr>
              <a:t>adéquates</a:t>
            </a:r>
          </a:p>
        </p:txBody>
      </p:sp>
      <p:sp>
        <p:nvSpPr>
          <p:cNvPr id="327" name="Rectangle 36"/>
          <p:cNvSpPr>
            <a:spLocks noChangeArrowheads="1"/>
          </p:cNvSpPr>
          <p:nvPr>
            <p:custDataLst>
              <p:tags r:id="rId108"/>
            </p:custDataLst>
          </p:nvPr>
        </p:nvSpPr>
        <p:spPr bwMode="auto">
          <a:xfrm>
            <a:off x="13601086" y="2772521"/>
            <a:ext cx="1058384" cy="522559"/>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rgbClr val="FFFFFF"/>
                </a:solidFill>
                <a:latin typeface="Tahoma" charset="0"/>
              </a:rPr>
              <a:t>Environnement</a:t>
            </a:r>
          </a:p>
          <a:p>
            <a:pPr algn="ctr"/>
            <a:r>
              <a:rPr lang="fr-CA" sz="700" b="1" dirty="0">
                <a:solidFill>
                  <a:srgbClr val="FFFFFF"/>
                </a:solidFill>
                <a:latin typeface="Tahoma" charset="0"/>
              </a:rPr>
              <a:t>favorable</a:t>
            </a:r>
          </a:p>
        </p:txBody>
      </p:sp>
      <p:sp>
        <p:nvSpPr>
          <p:cNvPr id="329" name="Rectangle 33"/>
          <p:cNvSpPr>
            <a:spLocks noChangeArrowheads="1"/>
          </p:cNvSpPr>
          <p:nvPr>
            <p:custDataLst>
              <p:tags r:id="rId109"/>
            </p:custDataLst>
          </p:nvPr>
        </p:nvSpPr>
        <p:spPr bwMode="auto">
          <a:xfrm>
            <a:off x="13589812" y="6144846"/>
            <a:ext cx="1033567"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Absence de</a:t>
            </a:r>
          </a:p>
          <a:p>
            <a:pPr algn="ctr"/>
            <a:r>
              <a:rPr lang="fr-CA" sz="700" b="1" dirty="0">
                <a:solidFill>
                  <a:schemeClr val="bg1"/>
                </a:solidFill>
                <a:latin typeface="Tahoma" charset="0"/>
              </a:rPr>
              <a:t>soutien social</a:t>
            </a:r>
          </a:p>
        </p:txBody>
      </p:sp>
      <p:sp>
        <p:nvSpPr>
          <p:cNvPr id="330" name="Rectangle 33"/>
          <p:cNvSpPr>
            <a:spLocks noChangeArrowheads="1"/>
          </p:cNvSpPr>
          <p:nvPr>
            <p:custDataLst>
              <p:tags r:id="rId110"/>
            </p:custDataLst>
          </p:nvPr>
        </p:nvSpPr>
        <p:spPr bwMode="auto">
          <a:xfrm>
            <a:off x="13615520" y="4473881"/>
            <a:ext cx="1033567" cy="437103"/>
          </a:xfrm>
          <a:prstGeom prst="rect">
            <a:avLst/>
          </a:prstGeom>
          <a:solidFill>
            <a:srgbClr val="418B2C"/>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Soutien social</a:t>
            </a:r>
          </a:p>
          <a:p>
            <a:pPr algn="ctr"/>
            <a:r>
              <a:rPr lang="fr-CA" sz="700" b="1" dirty="0">
                <a:solidFill>
                  <a:schemeClr val="bg1"/>
                </a:solidFill>
                <a:latin typeface="Tahoma" charset="0"/>
              </a:rPr>
              <a:t>de qualité</a:t>
            </a:r>
          </a:p>
        </p:txBody>
      </p:sp>
      <p:sp>
        <p:nvSpPr>
          <p:cNvPr id="331" name="Rectangle 330"/>
          <p:cNvSpPr/>
          <p:nvPr>
            <p:custDataLst>
              <p:tags r:id="rId111"/>
            </p:custDataLst>
          </p:nvPr>
        </p:nvSpPr>
        <p:spPr>
          <a:xfrm>
            <a:off x="14827786" y="3668218"/>
            <a:ext cx="715429" cy="66439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600" b="1" dirty="0">
                <a:latin typeface="Tahoma" panose="020B0604030504040204" pitchFamily="34" charset="0"/>
                <a:ea typeface="Tahoma" panose="020B0604030504040204" pitchFamily="34" charset="0"/>
                <a:cs typeface="Tahoma" panose="020B0604030504040204" pitchFamily="34" charset="0"/>
              </a:rPr>
              <a:t>Décision concernant la </a:t>
            </a:r>
            <a:r>
              <a:rPr lang="fr-FR" sz="600" b="1" spc="-58" dirty="0">
                <a:latin typeface="Tahoma" panose="020B0604030504040204" pitchFamily="34" charset="0"/>
                <a:ea typeface="Tahoma" panose="020B0604030504040204" pitchFamily="34" charset="0"/>
                <a:cs typeface="Tahoma" panose="020B0604030504040204" pitchFamily="34" charset="0"/>
              </a:rPr>
              <a:t>compromission</a:t>
            </a:r>
          </a:p>
        </p:txBody>
      </p:sp>
      <p:sp>
        <p:nvSpPr>
          <p:cNvPr id="332" name="Rectangle 331"/>
          <p:cNvSpPr/>
          <p:nvPr>
            <p:custDataLst>
              <p:tags r:id="rId112"/>
            </p:custDataLst>
          </p:nvPr>
        </p:nvSpPr>
        <p:spPr>
          <a:xfrm>
            <a:off x="14827783" y="6504287"/>
            <a:ext cx="715430" cy="66439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600" b="1">
                <a:latin typeface="Tahoma" panose="020B0604030504040204" pitchFamily="34" charset="0"/>
                <a:ea typeface="Tahoma" panose="020B0604030504040204" pitchFamily="34" charset="0"/>
                <a:cs typeface="Tahoma" panose="020B0604030504040204" pitchFamily="34" charset="0"/>
              </a:rPr>
              <a:t>Proposition </a:t>
            </a:r>
            <a:r>
              <a:rPr lang="fr-FR" sz="600" b="1" dirty="0">
                <a:latin typeface="Tahoma" panose="020B0604030504040204" pitchFamily="34" charset="0"/>
                <a:ea typeface="Tahoma" panose="020B0604030504040204" pitchFamily="34" charset="0"/>
                <a:cs typeface="Tahoma" panose="020B0604030504040204" pitchFamily="34" charset="0"/>
              </a:rPr>
              <a:t>concernant l’orientation</a:t>
            </a:r>
          </a:p>
        </p:txBody>
      </p:sp>
      <p:sp>
        <p:nvSpPr>
          <p:cNvPr id="333" name="Rectangle 332"/>
          <p:cNvSpPr/>
          <p:nvPr>
            <p:custDataLst>
              <p:tags r:id="rId113"/>
            </p:custDataLst>
          </p:nvPr>
        </p:nvSpPr>
        <p:spPr>
          <a:xfrm>
            <a:off x="14851107" y="4909497"/>
            <a:ext cx="653770" cy="85507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54157" tIns="27078" rIns="54157" bIns="27078" rtlCol="0" anchor="ctr"/>
          <a:lstStyle/>
          <a:p>
            <a:pPr algn="ctr"/>
            <a:r>
              <a:rPr lang="fr-FR" sz="600" b="1" dirty="0">
                <a:latin typeface="Tahoma" panose="020B0604030504040204" pitchFamily="34" charset="0"/>
                <a:ea typeface="Tahoma" panose="020B0604030504040204" pitchFamily="34" charset="0"/>
                <a:cs typeface="Tahoma" panose="020B0604030504040204" pitchFamily="34" charset="0"/>
              </a:rPr>
              <a:t>Abus </a:t>
            </a:r>
          </a:p>
          <a:p>
            <a:pPr algn="ctr"/>
            <a:r>
              <a:rPr lang="fr-FR" sz="600" b="1" dirty="0">
                <a:latin typeface="Tahoma" panose="020B0604030504040204" pitchFamily="34" charset="0"/>
                <a:ea typeface="Tahoma" panose="020B0604030504040204" pitchFamily="34" charset="0"/>
                <a:cs typeface="Tahoma" panose="020B0604030504040204" pitchFamily="34" charset="0"/>
              </a:rPr>
              <a:t>physique</a:t>
            </a:r>
          </a:p>
        </p:txBody>
      </p:sp>
      <p:cxnSp>
        <p:nvCxnSpPr>
          <p:cNvPr id="334" name="Connecteur droit avec flèche 333"/>
          <p:cNvCxnSpPr>
            <a:stCxn id="331" idx="2"/>
            <a:endCxn id="333" idx="0"/>
          </p:cNvCxnSpPr>
          <p:nvPr>
            <p:custDataLst>
              <p:tags r:id="rId114"/>
            </p:custDataLst>
          </p:nvPr>
        </p:nvCxnSpPr>
        <p:spPr>
          <a:xfrm flipH="1">
            <a:off x="15177991" y="4332614"/>
            <a:ext cx="7508" cy="576883"/>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35" name="Connecteur droit avec flèche 334"/>
          <p:cNvCxnSpPr>
            <a:stCxn id="333" idx="2"/>
            <a:endCxn id="332" idx="0"/>
          </p:cNvCxnSpPr>
          <p:nvPr>
            <p:custDataLst>
              <p:tags r:id="rId115"/>
            </p:custDataLst>
          </p:nvPr>
        </p:nvCxnSpPr>
        <p:spPr>
          <a:xfrm>
            <a:off x="15177993" y="5764573"/>
            <a:ext cx="7507" cy="739714"/>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36" name="Rectangle 335"/>
          <p:cNvSpPr/>
          <p:nvPr>
            <p:custDataLst>
              <p:tags r:id="rId116"/>
            </p:custDataLst>
          </p:nvPr>
        </p:nvSpPr>
        <p:spPr>
          <a:xfrm>
            <a:off x="12196281" y="602221"/>
            <a:ext cx="1183505" cy="604307"/>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Fonctionnement conjugal et familial</a:t>
            </a:r>
          </a:p>
        </p:txBody>
      </p:sp>
      <p:sp>
        <p:nvSpPr>
          <p:cNvPr id="337" name="Rectangle 336"/>
          <p:cNvSpPr/>
          <p:nvPr>
            <p:custDataLst>
              <p:tags r:id="rId117"/>
            </p:custDataLst>
          </p:nvPr>
        </p:nvSpPr>
        <p:spPr>
          <a:xfrm>
            <a:off x="13492000" y="602221"/>
            <a:ext cx="1133472" cy="604307"/>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0" tIns="21502" rIns="43000" bIns="21502" rtlCol="0" anchor="ctr"/>
          <a:lstStyle/>
          <a:p>
            <a:pPr algn="ct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Ressources</a:t>
            </a:r>
          </a:p>
          <a:p>
            <a:pPr algn="ct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De la famille</a:t>
            </a:r>
          </a:p>
        </p:txBody>
      </p:sp>
      <p:sp>
        <p:nvSpPr>
          <p:cNvPr id="126" name="Rectangle 33"/>
          <p:cNvSpPr>
            <a:spLocks noChangeArrowheads="1"/>
          </p:cNvSpPr>
          <p:nvPr>
            <p:custDataLst>
              <p:tags r:id="rId118"/>
            </p:custDataLst>
          </p:nvPr>
        </p:nvSpPr>
        <p:spPr bwMode="auto">
          <a:xfrm>
            <a:off x="12323841" y="8661724"/>
            <a:ext cx="1003679" cy="37147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Nombreux </a:t>
            </a:r>
          </a:p>
          <a:p>
            <a:pPr algn="ctr"/>
            <a:r>
              <a:rPr lang="fr-CA" sz="700" b="1" dirty="0">
                <a:solidFill>
                  <a:schemeClr val="bg1"/>
                </a:solidFill>
                <a:latin typeface="Tahoma" charset="0"/>
              </a:rPr>
              <a:t>enfants</a:t>
            </a:r>
          </a:p>
        </p:txBody>
      </p:sp>
      <p:sp>
        <p:nvSpPr>
          <p:cNvPr id="123" name="Rectangle 13"/>
          <p:cNvSpPr>
            <a:spLocks noChangeArrowheads="1"/>
          </p:cNvSpPr>
          <p:nvPr>
            <p:custDataLst>
              <p:tags r:id="rId119"/>
            </p:custDataLst>
          </p:nvPr>
        </p:nvSpPr>
        <p:spPr bwMode="auto">
          <a:xfrm>
            <a:off x="13601086" y="2165992"/>
            <a:ext cx="1045292" cy="523097"/>
          </a:xfrm>
          <a:prstGeom prst="rect">
            <a:avLst/>
          </a:prstGeom>
          <a:solidFill>
            <a:srgbClr val="418B2C"/>
          </a:solidFill>
          <a:ln w="9525">
            <a:solidFill>
              <a:schemeClr val="tx1"/>
            </a:solidFill>
            <a:miter lim="800000"/>
            <a:headEnd/>
            <a:tailEnd/>
          </a:ln>
        </p:spPr>
        <p:txBody>
          <a:bodyPr wrap="none" lIns="137047" tIns="68524" rIns="137047" bIns="68524" anchor="ctr"/>
          <a:lstStyle/>
          <a:p>
            <a:pPr algn="ctr"/>
            <a:r>
              <a:rPr lang="fr-CA" sz="700" b="1" dirty="0">
                <a:solidFill>
                  <a:srgbClr val="FFFFFF"/>
                </a:solidFill>
                <a:latin typeface="Tahoma" charset="0"/>
              </a:rPr>
              <a:t>Haut niveau de </a:t>
            </a:r>
          </a:p>
          <a:p>
            <a:pPr algn="ctr"/>
            <a:r>
              <a:rPr lang="fr-CA" sz="700" b="1" dirty="0">
                <a:solidFill>
                  <a:srgbClr val="FFFFFF"/>
                </a:solidFill>
                <a:latin typeface="Tahoma" charset="0"/>
              </a:rPr>
              <a:t>scolarité</a:t>
            </a:r>
          </a:p>
        </p:txBody>
      </p:sp>
      <p:sp>
        <p:nvSpPr>
          <p:cNvPr id="124" name="Rectangle 33"/>
          <p:cNvSpPr>
            <a:spLocks noChangeArrowheads="1"/>
          </p:cNvSpPr>
          <p:nvPr>
            <p:custDataLst>
              <p:tags r:id="rId120"/>
            </p:custDataLst>
          </p:nvPr>
        </p:nvSpPr>
        <p:spPr bwMode="auto">
          <a:xfrm>
            <a:off x="13584940" y="7158866"/>
            <a:ext cx="1033567" cy="437103"/>
          </a:xfrm>
          <a:prstGeom prst="rect">
            <a:avLst/>
          </a:prstGeom>
          <a:solidFill>
            <a:srgbClr val="FF0000"/>
          </a:solidFill>
          <a:ln w="9525">
            <a:solidFill>
              <a:schemeClr val="tx1"/>
            </a:solidFill>
            <a:miter lim="800000"/>
            <a:headEnd/>
            <a:tailEnd/>
          </a:ln>
        </p:spPr>
        <p:txBody>
          <a:bodyPr wrap="none" lIns="137063" tIns="68532" rIns="137063" bIns="68532" anchor="ctr"/>
          <a:lstStyle/>
          <a:p>
            <a:pPr algn="ctr"/>
            <a:r>
              <a:rPr lang="fr-CA" sz="700" b="1" dirty="0">
                <a:solidFill>
                  <a:schemeClr val="bg1"/>
                </a:solidFill>
                <a:latin typeface="Tahoma" charset="0"/>
              </a:rPr>
              <a:t>Pertes financières</a:t>
            </a:r>
          </a:p>
        </p:txBody>
      </p:sp>
    </p:spTree>
    <p:extLst>
      <p:ext uri="{BB962C8B-B14F-4D97-AF65-F5344CB8AC3E}">
        <p14:creationId xmlns:p14="http://schemas.microsoft.com/office/powerpoint/2010/main" val="37790049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273692" y="873248"/>
            <a:ext cx="5711877" cy="8491240"/>
          </a:xfrm>
          <a:prstGeom prst="rect">
            <a:avLst/>
          </a:prstGeom>
          <a:ln w="12700">
            <a:solidFill>
              <a:schemeClr val="tx1"/>
            </a:solidFill>
          </a:ln>
        </p:spPr>
        <p:style>
          <a:lnRef idx="2">
            <a:schemeClr val="dk1"/>
          </a:lnRef>
          <a:fillRef idx="1">
            <a:schemeClr val="lt1"/>
          </a:fillRef>
          <a:effectRef idx="0">
            <a:schemeClr val="dk1"/>
          </a:effectRef>
          <a:fontRef idx="minor">
            <a:schemeClr val="dk1"/>
          </a:fontRef>
        </p:style>
        <p:txBody>
          <a:bodyPr lIns="91420" tIns="45709" rIns="91420" bIns="45709" rtlCol="0" anchor="ctr"/>
          <a:lstStyle/>
          <a:p>
            <a:pPr>
              <a:spcAft>
                <a:spcPts val="1200"/>
              </a:spcAft>
            </a:pPr>
            <a:endParaRPr lang="fr-FR" sz="1200" b="1" dirty="0">
              <a:solidFill>
                <a:schemeClr val="tx1"/>
              </a:solidFill>
              <a:ea typeface="Tahoma" panose="020B0604030504040204" pitchFamily="34" charset="0"/>
              <a:cs typeface="Tahoma" panose="020B0604030504040204" pitchFamily="34" charset="0"/>
            </a:endParaRPr>
          </a:p>
          <a:p>
            <a:pPr>
              <a:spcAft>
                <a:spcPts val="1200"/>
              </a:spcAft>
            </a:pPr>
            <a:r>
              <a:rPr lang="fr-FR" sz="1200" b="1" dirty="0">
                <a:solidFill>
                  <a:schemeClr val="tx1"/>
                </a:solidFill>
                <a:ea typeface="Tahoma" panose="020B0604030504040204" pitchFamily="34" charset="0"/>
                <a:cs typeface="Tahoma" panose="020B0604030504040204" pitchFamily="34" charset="0"/>
              </a:rPr>
              <a:t>Principales recommandations concernant le traitement des abus sexuels intrafamiliaux</a:t>
            </a:r>
          </a:p>
          <a:p>
            <a:endParaRPr lang="fr-FR" sz="1200" b="1" dirty="0">
              <a:solidFill>
                <a:schemeClr val="tx1"/>
              </a:solidFill>
              <a:ea typeface="Tahoma" panose="020B0604030504040204" pitchFamily="34" charset="0"/>
              <a:cs typeface="Tahoma" panose="020B0604030504040204" pitchFamily="34" charset="0"/>
            </a:endParaRPr>
          </a:p>
          <a:p>
            <a:pPr>
              <a:spcAft>
                <a:spcPts val="1200"/>
              </a:spcAft>
            </a:pPr>
            <a:r>
              <a:rPr lang="fr-FR" sz="1200" b="1" dirty="0">
                <a:solidFill>
                  <a:srgbClr val="000000"/>
                </a:solidFill>
                <a:ea typeface="Tahoma" panose="020B0604030504040204" pitchFamily="34" charset="0"/>
                <a:cs typeface="Tahoma" panose="020B0604030504040204" pitchFamily="34" charset="0"/>
              </a:rPr>
              <a:t>Importance d’assurer la sécurité physique et émotionnelle du jeune</a:t>
            </a:r>
          </a:p>
          <a:p>
            <a:pPr marL="171433" indent="-171433">
              <a:spcAft>
                <a:spcPts val="1200"/>
              </a:spcAft>
              <a:buFont typeface="Arial"/>
              <a:buChar char="•"/>
            </a:pPr>
            <a:r>
              <a:rPr lang="fr-CA" sz="1200" b="1" dirty="0"/>
              <a:t>La sécurité physique et émotionnelle</a:t>
            </a:r>
            <a:r>
              <a:rPr lang="fr-CA" sz="1200" dirty="0"/>
              <a:t> des enfants doit être prise en considération en priorité. Il est important d’y accorder un poids important dans la planification du traitement et des interventions. Il importe de souligner que </a:t>
            </a:r>
            <a:r>
              <a:rPr lang="fr-CA" sz="1200" b="1" dirty="0">
                <a:solidFill>
                  <a:srgbClr val="FF0000"/>
                </a:solidFill>
              </a:rPr>
              <a:t>les enfants qui demeurent dans des situations que l’on considère comme dangereuses ou menaçantes ne peuvent pas être traités avec </a:t>
            </a:r>
            <a:r>
              <a:rPr lang="fr-CA" sz="1200" b="1" dirty="0" smtClean="0">
                <a:solidFill>
                  <a:srgbClr val="FF0000"/>
                </a:solidFill>
              </a:rPr>
              <a:t>succès.</a:t>
            </a:r>
            <a:endParaRPr lang="fr-FR" sz="1100" b="1" dirty="0">
              <a:solidFill>
                <a:srgbClr val="FF0000"/>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r>
              <a:rPr lang="fr-CA" sz="1200" b="1" dirty="0"/>
              <a:t>La planification de l’intervention</a:t>
            </a:r>
            <a:r>
              <a:rPr lang="fr-FR" sz="1200" b="1" dirty="0"/>
              <a:t> doit être adaptée aux besoins, aux symptômes et aux ressources de l’enfant et des familles afin d’arrimer l’intervention avec la réalité de la famille</a:t>
            </a:r>
            <a:r>
              <a:rPr lang="fr-CA" sz="1200" b="1" dirty="0"/>
              <a:t>.</a:t>
            </a:r>
          </a:p>
          <a:p>
            <a:pPr>
              <a:spcAft>
                <a:spcPts val="1200"/>
              </a:spcAft>
            </a:pPr>
            <a:r>
              <a:rPr lang="fr-CA" sz="1200" b="1" dirty="0"/>
              <a:t>L’importance de l’évaluation continue</a:t>
            </a:r>
          </a:p>
          <a:p>
            <a:pPr marL="171433" indent="-171433">
              <a:spcAft>
                <a:spcPts val="1200"/>
              </a:spcAft>
              <a:buFont typeface="Arial"/>
              <a:buChar char="•"/>
            </a:pPr>
            <a:r>
              <a:rPr lang="fr-CA" sz="1200" dirty="0"/>
              <a:t>L’évaluation à lieu à la fois </a:t>
            </a:r>
            <a:r>
              <a:rPr lang="fr-CA" sz="1200" b="1" dirty="0"/>
              <a:t>avant et à intervalles réguliers</a:t>
            </a:r>
            <a:r>
              <a:rPr lang="fr-CA" sz="1200" dirty="0"/>
              <a:t> au cours du traitement. En effet, en plus de l'évaluation avant de commencer le traitement, l'évaluation périodique des problèmes identifiés et des problèmes émergents, ainsi que des progrès, est un aspect essentiel de la thérapie. Si c’est possible, l'examen de la relation parent-enfant et des caractéristiques du système familial doit être fait avant et pendant le traitement.</a:t>
            </a:r>
            <a:endParaRPr lang="fr-FR" sz="1200" b="1" dirty="0">
              <a:solidFill>
                <a:srgbClr val="000000"/>
              </a:solidFill>
              <a:ea typeface="Tahoma" panose="020B0604030504040204" pitchFamily="34" charset="0"/>
              <a:cs typeface="Tahoma" panose="020B0604030504040204" pitchFamily="34" charset="0"/>
            </a:endParaRPr>
          </a:p>
          <a:p>
            <a:pPr>
              <a:spcAft>
                <a:spcPts val="1200"/>
              </a:spcAft>
            </a:pPr>
            <a:r>
              <a:rPr lang="fr-FR" sz="1200" b="1" dirty="0">
                <a:solidFill>
                  <a:srgbClr val="000000"/>
                </a:solidFill>
                <a:ea typeface="Tahoma" panose="020B0604030504040204" pitchFamily="34" charset="0"/>
                <a:cs typeface="Tahoma" panose="020B0604030504040204" pitchFamily="34" charset="0"/>
              </a:rPr>
              <a:t>Nécessité d’une intervention multidimensionnelle</a:t>
            </a:r>
          </a:p>
          <a:p>
            <a:pPr>
              <a:spcAft>
                <a:spcPts val="1200"/>
              </a:spcAft>
            </a:pPr>
            <a:r>
              <a:rPr lang="fr-FR" sz="1200" b="1" dirty="0">
                <a:solidFill>
                  <a:srgbClr val="000000"/>
                </a:solidFill>
                <a:ea typeface="Tahoma" panose="020B0604030504040204" pitchFamily="34" charset="0"/>
                <a:cs typeface="Tahoma" panose="020B0604030504040204" pitchFamily="34" charset="0"/>
              </a:rPr>
              <a:t>Les interventions doivent</a:t>
            </a:r>
          </a:p>
          <a:p>
            <a:pPr marL="171433" indent="-171433">
              <a:buFont typeface="Arial"/>
              <a:buChar char="•"/>
            </a:pPr>
            <a:r>
              <a:rPr lang="fr-CA" sz="1200" dirty="0"/>
              <a:t>viser à </a:t>
            </a:r>
            <a:r>
              <a:rPr lang="fr-CA" sz="1200" b="1" dirty="0">
                <a:solidFill>
                  <a:srgbClr val="FF0000"/>
                </a:solidFill>
              </a:rPr>
              <a:t>apporter du soutien aux parents </a:t>
            </a:r>
            <a:r>
              <a:rPr lang="fr-CA" sz="1200" dirty="0"/>
              <a:t>pour faire face à leurs difficultés personnelles et conjugales</a:t>
            </a:r>
            <a:r>
              <a:rPr lang="fr-CA" sz="1200" dirty="0" smtClean="0"/>
              <a:t>;</a:t>
            </a:r>
          </a:p>
          <a:p>
            <a:endParaRPr lang="fr-CA" sz="1200" dirty="0"/>
          </a:p>
          <a:p>
            <a:pPr marL="171433" indent="-171433">
              <a:buFont typeface="Arial"/>
              <a:buChar char="•"/>
            </a:pPr>
            <a:r>
              <a:rPr lang="fr-CA" sz="1200" dirty="0"/>
              <a:t>être axées sur </a:t>
            </a:r>
            <a:r>
              <a:rPr lang="fr-CA" sz="1200" b="1" dirty="0">
                <a:solidFill>
                  <a:srgbClr val="FF0000"/>
                </a:solidFill>
              </a:rPr>
              <a:t>le traitement de l’information des parents </a:t>
            </a:r>
            <a:r>
              <a:rPr lang="fr-CA" sz="1200" dirty="0"/>
              <a:t>concernant la perception et les attentes qu’ils ont à l’égard de leur enfant et leurs croyances concernant l’utilisation des pratiques disciplinaires sévère et l’utilité de la punition physique</a:t>
            </a:r>
            <a:r>
              <a:rPr lang="fr-CA" sz="1200" dirty="0" smtClean="0"/>
              <a:t>;</a:t>
            </a:r>
          </a:p>
          <a:p>
            <a:endParaRPr lang="fr-CA" sz="1200" dirty="0"/>
          </a:p>
          <a:p>
            <a:pPr marL="171433" indent="-171433">
              <a:buFont typeface="Arial"/>
              <a:buChar char="•"/>
            </a:pPr>
            <a:r>
              <a:rPr lang="fr-CA" sz="1200" dirty="0"/>
              <a:t>viser </a:t>
            </a:r>
            <a:r>
              <a:rPr lang="fr-CA" sz="1200" b="1" dirty="0">
                <a:solidFill>
                  <a:srgbClr val="FF0000"/>
                </a:solidFill>
              </a:rPr>
              <a:t>l’apprentissage de pratiques éducatives plus positives </a:t>
            </a:r>
            <a:r>
              <a:rPr lang="fr-CA" sz="1200" dirty="0"/>
              <a:t>et moins coercitives</a:t>
            </a:r>
            <a:r>
              <a:rPr lang="fr-CA" sz="1200" dirty="0" smtClean="0"/>
              <a:t>;</a:t>
            </a:r>
          </a:p>
          <a:p>
            <a:endParaRPr lang="fr-CA" sz="1200" dirty="0"/>
          </a:p>
          <a:p>
            <a:pPr marL="171433" indent="-171433">
              <a:buFont typeface="Arial"/>
              <a:buChar char="•"/>
            </a:pPr>
            <a:r>
              <a:rPr lang="fr-CA" sz="1200" dirty="0"/>
              <a:t>inclure un volet centré sur </a:t>
            </a:r>
            <a:r>
              <a:rPr lang="fr-CA" sz="1200" b="1" dirty="0">
                <a:solidFill>
                  <a:srgbClr val="FF0000"/>
                </a:solidFill>
              </a:rPr>
              <a:t>l’amélioration de la qualité de la relation parents-enfant</a:t>
            </a:r>
            <a:r>
              <a:rPr lang="fr-CA" sz="1200" dirty="0" smtClean="0"/>
              <a:t>;</a:t>
            </a:r>
          </a:p>
          <a:p>
            <a:endParaRPr lang="fr-CA" sz="1200" dirty="0"/>
          </a:p>
          <a:p>
            <a:pPr marL="171433" indent="-171433">
              <a:buFont typeface="Arial"/>
              <a:buChar char="•"/>
            </a:pPr>
            <a:r>
              <a:rPr lang="fr-CA" sz="1200" dirty="0"/>
              <a:t>être faites auprès de la famille afin de </a:t>
            </a:r>
            <a:r>
              <a:rPr lang="fr-CA" sz="1200" b="1" dirty="0">
                <a:solidFill>
                  <a:srgbClr val="FF0000"/>
                </a:solidFill>
              </a:rPr>
              <a:t>renforcer la cohésion familiale et le climat relationnel</a:t>
            </a:r>
            <a:r>
              <a:rPr lang="fr-CA" sz="1200" dirty="0" smtClean="0"/>
              <a:t>;</a:t>
            </a:r>
          </a:p>
          <a:p>
            <a:endParaRPr lang="fr-CA" sz="1200" dirty="0"/>
          </a:p>
          <a:p>
            <a:pPr marL="171433" indent="-171433">
              <a:buFont typeface="Arial"/>
              <a:buChar char="•"/>
            </a:pPr>
            <a:r>
              <a:rPr lang="fr-CA" sz="1200" dirty="0"/>
              <a:t>être </a:t>
            </a:r>
            <a:r>
              <a:rPr lang="fr-CA" sz="1200" b="1" dirty="0">
                <a:solidFill>
                  <a:srgbClr val="FF0000"/>
                </a:solidFill>
              </a:rPr>
              <a:t>réalisées auprès de l’enfant </a:t>
            </a:r>
            <a:r>
              <a:rPr lang="fr-CA" sz="1200" dirty="0"/>
              <a:t>pour réduire les possibles symptômes de stress post-traumatiques, la culpabilité et éventuellement la honte vécues par l’enfant suite aux abus physiques et augmenter sa confiance dans sa relation avec ses pairs et les adultes.</a:t>
            </a:r>
          </a:p>
          <a:p>
            <a:pPr>
              <a:spcAft>
                <a:spcPts val="1200"/>
              </a:spcAft>
            </a:pPr>
            <a:endParaRPr lang="fr-FR" sz="1100" b="1" dirty="0">
              <a:solidFill>
                <a:srgbClr val="000000"/>
              </a:solidFill>
              <a:ea typeface="Tahoma" panose="020B0604030504040204" pitchFamily="34" charset="0"/>
              <a:cs typeface="Tahoma" panose="020B0604030504040204" pitchFamily="34" charset="0"/>
            </a:endParaRPr>
          </a:p>
          <a:p>
            <a:pPr marL="171412" indent="-171412">
              <a:spcAft>
                <a:spcPts val="1200"/>
              </a:spcAft>
              <a:buFont typeface="Arial"/>
              <a:buChar char="•"/>
            </a:pPr>
            <a:endParaRPr lang="fr-FR" sz="1100" b="1" dirty="0">
              <a:solidFill>
                <a:srgbClr val="000000"/>
              </a:solidFill>
              <a:ea typeface="Tahoma" panose="020B0604030504040204" pitchFamily="34" charset="0"/>
              <a:cs typeface="Tahoma" panose="020B0604030504040204" pitchFamily="34" charset="0"/>
            </a:endParaRPr>
          </a:p>
          <a:p>
            <a:pPr>
              <a:spcAft>
                <a:spcPts val="1200"/>
              </a:spcAft>
            </a:pPr>
            <a:endParaRPr lang="fr-CA" sz="1100" b="1" dirty="0"/>
          </a:p>
          <a:p>
            <a:pPr algn="ctr"/>
            <a:endParaRPr lang="fr-FR" sz="1100" dirty="0"/>
          </a:p>
        </p:txBody>
      </p:sp>
      <p:sp>
        <p:nvSpPr>
          <p:cNvPr id="8" name="Rectangle 7"/>
          <p:cNvSpPr/>
          <p:nvPr>
            <p:custDataLst>
              <p:tags r:id="rId2"/>
            </p:custDataLst>
          </p:nvPr>
        </p:nvSpPr>
        <p:spPr>
          <a:xfrm>
            <a:off x="6373618" y="3405782"/>
            <a:ext cx="9039753" cy="5646011"/>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spcAft>
                <a:spcPts val="599"/>
              </a:spcAft>
            </a:pPr>
            <a:r>
              <a:rPr lang="fr-FR" sz="1200" b="1" dirty="0">
                <a:solidFill>
                  <a:srgbClr val="000000"/>
                </a:solidFill>
                <a:latin typeface="+mj-lt"/>
                <a:ea typeface="Tahoma" panose="020B0604030504040204" pitchFamily="34" charset="0"/>
                <a:cs typeface="Tahoma" panose="020B0604030504040204" pitchFamily="34" charset="0"/>
              </a:rPr>
              <a:t>Auprès  des familles et des parents</a:t>
            </a:r>
          </a:p>
          <a:p>
            <a:pPr marL="285685" indent="-285685">
              <a:spcAft>
                <a:spcPts val="300"/>
              </a:spcAft>
              <a:buFont typeface="Wingdings" panose="05000000000000000000" pitchFamily="2" charset="2"/>
              <a:buChar char="q"/>
            </a:pPr>
            <a:r>
              <a:rPr lang="fr-FR" sz="1200" b="1" dirty="0">
                <a:solidFill>
                  <a:srgbClr val="000000"/>
                </a:solidFill>
                <a:latin typeface="+mj-lt"/>
                <a:ea typeface="Tahoma" panose="020B0604030504040204" pitchFamily="34" charset="0"/>
                <a:cs typeface="Tahoma" panose="020B0604030504040204" pitchFamily="34" charset="0"/>
              </a:rPr>
              <a:t>L’approche </a:t>
            </a:r>
            <a:r>
              <a:rPr lang="fr-FR" sz="1200" b="1" dirty="0" err="1">
                <a:solidFill>
                  <a:srgbClr val="000000"/>
                </a:solidFill>
                <a:latin typeface="+mj-lt"/>
                <a:ea typeface="Tahoma" panose="020B0604030504040204" pitchFamily="34" charset="0"/>
                <a:cs typeface="Tahoma" panose="020B0604030504040204" pitchFamily="34" charset="0"/>
              </a:rPr>
              <a:t>multisystémique</a:t>
            </a:r>
            <a:r>
              <a:rPr lang="fr-FR" sz="1200" b="1" dirty="0">
                <a:solidFill>
                  <a:srgbClr val="000000"/>
                </a:solidFill>
                <a:latin typeface="+mj-lt"/>
                <a:ea typeface="Tahoma" panose="020B0604030504040204" pitchFamily="34" charset="0"/>
                <a:cs typeface="Tahoma" panose="020B0604030504040204" pitchFamily="34" charset="0"/>
              </a:rPr>
              <a:t> </a:t>
            </a:r>
            <a:r>
              <a:rPr lang="fr-FR" sz="1200" dirty="0">
                <a:solidFill>
                  <a:srgbClr val="000000"/>
                </a:solidFill>
                <a:latin typeface="+mj-lt"/>
              </a:rPr>
              <a:t>est une intervention intensive, centrée sur la famille et les dimensions de l’environnement familial. </a:t>
            </a:r>
            <a:r>
              <a:rPr lang="fr-CA" sz="1200" dirty="0">
                <a:solidFill>
                  <a:srgbClr val="000000"/>
                </a:solidFill>
                <a:latin typeface="+mj-lt"/>
              </a:rPr>
              <a:t>Cette approche s’inspire des principes de l’approche </a:t>
            </a:r>
            <a:r>
              <a:rPr lang="fr-CA" sz="1200" dirty="0" err="1">
                <a:solidFill>
                  <a:srgbClr val="000000"/>
                </a:solidFill>
                <a:latin typeface="+mj-lt"/>
              </a:rPr>
              <a:t>béhaviorale</a:t>
            </a:r>
            <a:r>
              <a:rPr lang="fr-CA" sz="1200" dirty="0">
                <a:solidFill>
                  <a:srgbClr val="000000"/>
                </a:solidFill>
                <a:latin typeface="+mj-lt"/>
              </a:rPr>
              <a:t> et systémique. Au-delà la thérapie familiale, cette approche met l'accent sur les variables cognitives individuelles en plus des influences plus larges du système en dehors de la famille qui peut jouer un rôle dans le maintien des problèmes</a:t>
            </a:r>
          </a:p>
          <a:p>
            <a:pPr marL="285685" indent="-285685">
              <a:spcAft>
                <a:spcPts val="300"/>
              </a:spcAft>
              <a:buFont typeface="Wingdings" panose="05000000000000000000" pitchFamily="2" charset="2"/>
              <a:buChar char="q"/>
            </a:pPr>
            <a:r>
              <a:rPr lang="fr-CA" sz="1200" b="1" dirty="0">
                <a:solidFill>
                  <a:srgbClr val="000000"/>
                </a:solidFill>
                <a:latin typeface="+mj-lt"/>
              </a:rPr>
              <a:t>La thérapie cognitive comportementale axée sur l’abus </a:t>
            </a:r>
            <a:r>
              <a:rPr lang="fr-CA" sz="1200" dirty="0">
                <a:solidFill>
                  <a:srgbClr val="000000"/>
                </a:solidFill>
                <a:latin typeface="+mj-lt"/>
              </a:rPr>
              <a:t>met l'accent sur les croyances et les attributions concernant l'abus et la violence. Elle vise à </a:t>
            </a:r>
            <a:r>
              <a:rPr lang="fr-CA" sz="1200" dirty="0" smtClean="0">
                <a:solidFill>
                  <a:srgbClr val="000000"/>
                </a:solidFill>
                <a:latin typeface="+mj-lt"/>
              </a:rPr>
              <a:t>enseigner </a:t>
            </a:r>
            <a:r>
              <a:rPr lang="fr-CA" sz="1200" dirty="0">
                <a:solidFill>
                  <a:srgbClr val="000000"/>
                </a:solidFill>
                <a:latin typeface="+mj-lt"/>
              </a:rPr>
              <a:t>la gestion des émotions et les compétences en termes de réduction des comportements violents et cible les compétences ou pratiques parentales (physiquement abusives) des parents. Les objectifs visés sont: la diminution des problèmes extériorisés des enfants, l’augmentation des comportements </a:t>
            </a:r>
            <a:r>
              <a:rPr lang="fr-CA" sz="1200" dirty="0" err="1">
                <a:solidFill>
                  <a:srgbClr val="000000"/>
                </a:solidFill>
                <a:latin typeface="+mj-lt"/>
              </a:rPr>
              <a:t>prosociaux</a:t>
            </a:r>
            <a:r>
              <a:rPr lang="fr-CA" sz="1200" dirty="0">
                <a:solidFill>
                  <a:srgbClr val="000000"/>
                </a:solidFill>
                <a:latin typeface="+mj-lt"/>
              </a:rPr>
              <a:t> appropriés chez les membres de la famille, l’amélioration des interactions avec les pairs</a:t>
            </a:r>
            <a:r>
              <a:rPr lang="fr-CA" sz="1200" dirty="0" smtClean="0">
                <a:solidFill>
                  <a:srgbClr val="000000"/>
                </a:solidFill>
                <a:latin typeface="+mj-lt"/>
              </a:rPr>
              <a:t>, l’augmentation </a:t>
            </a:r>
            <a:r>
              <a:rPr lang="fr-CA" sz="1200" dirty="0">
                <a:solidFill>
                  <a:srgbClr val="000000"/>
                </a:solidFill>
                <a:latin typeface="+mj-lt"/>
              </a:rPr>
              <a:t>des pratiques disciplinaires positives, la diminution de l'utilisation de la coercition, la diminution de l’agressivité, la diminution des comportements violents. Les composantes pour les parents sont: la compréhension du point de vue des parents sur l'hostilité et la violence, y compris leurs attentes concernant le développement de leurs enfants et les attributions générales qui peuvent favoriser les interactions coercitives, l’identification et l’apprentissage de la gestion des déclencheurs spécifiques à l'abus, la colère accrue, à l'anxiété et la dépression dans le but de promouvoir l'autocontrôle, l’enseignement des stratégies disciplinaires alternatives et principes de gestion du comportement des enfants dans le but de minimiser l'utilisation de la force physique. Les composantes pour l’enfant sont: La description de l'exposition de l'enfant à l'hostilité et la violence de la famille, le processus cognitif relié aux circonstances et aux séquelles, la modification des croyances soutenant l'agression, les distorsions et autres attributions à propos de l'incident, la psychoéducation sur les lois concernant la maltraitance et la sécurité des enfants et sur les réactions communes des enfants, la régulation des émotions, la gestion du stress et le contrôle de la colère, la résolution des problèmes de tous les jours et l’entretien de discussions saines et le développement des compétences et d’un plan de soutien social.</a:t>
            </a:r>
          </a:p>
          <a:p>
            <a:pPr marL="285685" indent="-285685">
              <a:spcAft>
                <a:spcPts val="300"/>
              </a:spcAft>
              <a:buFont typeface="Wingdings" panose="05000000000000000000" pitchFamily="2" charset="2"/>
              <a:buChar char="q"/>
            </a:pPr>
            <a:r>
              <a:rPr lang="fr-CA" sz="1200" b="1" dirty="0">
                <a:solidFill>
                  <a:srgbClr val="000000"/>
                </a:solidFill>
                <a:latin typeface="+mj-lt"/>
              </a:rPr>
              <a:t>La thérapie cognitive et comportementale pour parents et enfant </a:t>
            </a:r>
            <a:r>
              <a:rPr lang="fr-CA" sz="1200" dirty="0">
                <a:solidFill>
                  <a:srgbClr val="000000"/>
                </a:solidFill>
                <a:latin typeface="+mj-lt"/>
              </a:rPr>
              <a:t>vise diminuer la récurrence des situations de violence physique, </a:t>
            </a:r>
            <a:r>
              <a:rPr lang="fr-FR" sz="1200" dirty="0">
                <a:solidFill>
                  <a:srgbClr val="000000"/>
                </a:solidFill>
                <a:latin typeface="+mj-lt"/>
              </a:rPr>
              <a:t>aider les parents à corriger leurs attentes irréalistes et leurs interprétations erronées du comportement de leur enfant</a:t>
            </a:r>
            <a:r>
              <a:rPr lang="fr-CA" sz="1200" dirty="0">
                <a:solidFill>
                  <a:srgbClr val="000000"/>
                </a:solidFill>
                <a:latin typeface="+mj-lt"/>
              </a:rPr>
              <a:t>, </a:t>
            </a:r>
            <a:r>
              <a:rPr lang="fr-FR" sz="1200" dirty="0">
                <a:solidFill>
                  <a:srgbClr val="000000"/>
                </a:solidFill>
                <a:latin typeface="+mj-lt"/>
              </a:rPr>
              <a:t>accroitre la capacité des parents à gérer leur colère et à utiliser des compétences de gestion non violente</a:t>
            </a:r>
            <a:r>
              <a:rPr lang="fr-CA" sz="1200" dirty="0">
                <a:solidFill>
                  <a:srgbClr val="000000"/>
                </a:solidFill>
                <a:latin typeface="+mj-lt"/>
              </a:rPr>
              <a:t>, augmenter les interactions positives entre le parent et l’enfant et améliorer l'aspect émotionnel global de l'enfant.</a:t>
            </a:r>
          </a:p>
          <a:p>
            <a:pPr>
              <a:spcAft>
                <a:spcPts val="300"/>
              </a:spcAft>
            </a:pPr>
            <a:endParaRPr lang="fr-FR" sz="1200" dirty="0">
              <a:solidFill>
                <a:srgbClr val="000000"/>
              </a:solidFill>
              <a:latin typeface="+mj-lt"/>
              <a:ea typeface="Tahoma" panose="020B0604030504040204" pitchFamily="34" charset="0"/>
              <a:cs typeface="Tahoma" panose="020B0604030504040204" pitchFamily="34" charset="0"/>
            </a:endParaRPr>
          </a:p>
        </p:txBody>
      </p:sp>
      <p:sp>
        <p:nvSpPr>
          <p:cNvPr id="9" name="Rectangle 8"/>
          <p:cNvSpPr/>
          <p:nvPr>
            <p:custDataLst>
              <p:tags r:id="rId3"/>
            </p:custDataLst>
          </p:nvPr>
        </p:nvSpPr>
        <p:spPr>
          <a:xfrm>
            <a:off x="6373618" y="1338509"/>
            <a:ext cx="9039753" cy="1849884"/>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spcAft>
                <a:spcPts val="599"/>
              </a:spcAft>
            </a:pPr>
            <a:r>
              <a:rPr lang="fr-FR" sz="1200" b="1" dirty="0">
                <a:solidFill>
                  <a:srgbClr val="000000"/>
                </a:solidFill>
                <a:latin typeface="+mj-lt"/>
                <a:ea typeface="Tahoma" panose="020B0604030504040204" pitchFamily="34" charset="0"/>
                <a:cs typeface="Tahoma" panose="020B0604030504040204" pitchFamily="34" charset="0"/>
              </a:rPr>
              <a:t>Auprès des enfants</a:t>
            </a:r>
          </a:p>
          <a:p>
            <a:pPr marL="285685" indent="-285685">
              <a:spcAft>
                <a:spcPts val="300"/>
              </a:spcAft>
              <a:buFont typeface="Wingdings" panose="05000000000000000000" pitchFamily="2" charset="2"/>
              <a:buChar char="q"/>
            </a:pPr>
            <a:r>
              <a:rPr lang="fr-FR" sz="1200" b="1" dirty="0">
                <a:solidFill>
                  <a:schemeClr val="tx1"/>
                </a:solidFill>
                <a:latin typeface="+mj-lt"/>
                <a:ea typeface="Tahoma" panose="020B0604030504040204" pitchFamily="34" charset="0"/>
                <a:cs typeface="Tahoma" panose="020B0604030504040204" pitchFamily="34" charset="0"/>
              </a:rPr>
              <a:t>La thérapie individuelle.</a:t>
            </a:r>
          </a:p>
          <a:p>
            <a:pPr marL="285685" indent="-285685">
              <a:spcAft>
                <a:spcPts val="300"/>
              </a:spcAft>
              <a:buFont typeface="Wingdings" panose="05000000000000000000" pitchFamily="2" charset="2"/>
              <a:buChar char="q"/>
            </a:pPr>
            <a:r>
              <a:rPr lang="fr-FR" sz="1200" b="1" dirty="0">
                <a:solidFill>
                  <a:schemeClr val="tx1"/>
                </a:solidFill>
                <a:latin typeface="+mj-lt"/>
                <a:ea typeface="Tahoma" panose="020B0604030504040204" pitchFamily="34" charset="0"/>
                <a:cs typeface="Tahoma" panose="020B0604030504040204" pitchFamily="34" charset="0"/>
              </a:rPr>
              <a:t>La thérapie de groupe </a:t>
            </a:r>
            <a:r>
              <a:rPr lang="fr-CA" sz="1200" dirty="0">
                <a:solidFill>
                  <a:schemeClr val="tx1"/>
                </a:solidFill>
                <a:latin typeface="+mj-lt"/>
              </a:rPr>
              <a:t>offre aux enfants la possibilité d'apprendre et de pratiquer les compétences interpersonnelles avec des pairs et permet aux thérapeutes d'évaluer les perceptions et les compétences sociales des enfants par l'observation directe de leurs interactions </a:t>
            </a:r>
            <a:endParaRPr lang="fr-FR" sz="1200" b="1" dirty="0">
              <a:solidFill>
                <a:schemeClr val="tx1"/>
              </a:solidFill>
              <a:latin typeface="+mj-lt"/>
              <a:ea typeface="Tahoma" panose="020B0604030504040204" pitchFamily="34" charset="0"/>
              <a:cs typeface="Tahoma" panose="020B0604030504040204" pitchFamily="34" charset="0"/>
            </a:endParaRPr>
          </a:p>
          <a:p>
            <a:pPr marL="285685" indent="-285685">
              <a:spcAft>
                <a:spcPts val="300"/>
              </a:spcAft>
              <a:buFont typeface="Wingdings" panose="05000000000000000000" pitchFamily="2" charset="2"/>
              <a:buChar char="q"/>
            </a:pPr>
            <a:r>
              <a:rPr lang="fr-FR" sz="1200" b="1" dirty="0">
                <a:solidFill>
                  <a:schemeClr val="tx1"/>
                </a:solidFill>
                <a:latin typeface="+mj-lt"/>
                <a:ea typeface="Tahoma" panose="020B0604030504040204" pitchFamily="34" charset="0"/>
                <a:cs typeface="Tahoma" panose="020B0604030504040204" pitchFamily="34" charset="0"/>
              </a:rPr>
              <a:t>L’approche </a:t>
            </a:r>
            <a:r>
              <a:rPr lang="fr-FR" sz="1200" b="1" dirty="0" err="1">
                <a:solidFill>
                  <a:schemeClr val="tx1"/>
                </a:solidFill>
                <a:latin typeface="+mj-lt"/>
                <a:ea typeface="Tahoma" panose="020B0604030504040204" pitchFamily="34" charset="0"/>
                <a:cs typeface="Tahoma" panose="020B0604030504040204" pitchFamily="34" charset="0"/>
              </a:rPr>
              <a:t>cognitivo</a:t>
            </a:r>
            <a:r>
              <a:rPr lang="fr-FR" sz="1200" b="1" dirty="0">
                <a:solidFill>
                  <a:schemeClr val="tx1"/>
                </a:solidFill>
                <a:latin typeface="+mj-lt"/>
                <a:ea typeface="Tahoma" panose="020B0604030504040204" pitchFamily="34" charset="0"/>
                <a:cs typeface="Tahoma" panose="020B0604030504040204" pitchFamily="34" charset="0"/>
              </a:rPr>
              <a:t>-comportementale axée sur le trauma </a:t>
            </a:r>
            <a:r>
              <a:rPr lang="fr-FR" sz="1200" dirty="0">
                <a:solidFill>
                  <a:schemeClr val="tx1"/>
                </a:solidFill>
                <a:latin typeface="+mj-lt"/>
                <a:ea typeface="Tahoma" panose="020B0604030504040204" pitchFamily="34" charset="0"/>
                <a:cs typeface="Tahoma" panose="020B0604030504040204" pitchFamily="34" charset="0"/>
              </a:rPr>
              <a:t>contribuerait à </a:t>
            </a:r>
            <a:r>
              <a:rPr lang="fr-FR" sz="1200" dirty="0">
                <a:solidFill>
                  <a:srgbClr val="000000"/>
                </a:solidFill>
                <a:latin typeface="+mj-lt"/>
                <a:ea typeface="Tahoma" panose="020B0604030504040204" pitchFamily="34" charset="0"/>
                <a:cs typeface="Tahoma" panose="020B0604030504040204" pitchFamily="34" charset="0"/>
              </a:rPr>
              <a:t>réduire </a:t>
            </a:r>
            <a:r>
              <a:rPr lang="fr-FR" sz="1200" dirty="0">
                <a:solidFill>
                  <a:srgbClr val="000000"/>
                </a:solidFill>
                <a:latin typeface="+mj-lt"/>
              </a:rPr>
              <a:t>symptômes de stress post-traumatique et des symptômes dépressifs puisqu’ils cibleraient davantage des symptômes spécifiques, le niveau de développement et/ou le niveau de gravité et de chronicité du traumatisme plutôt que le type de mauvais traitement subi </a:t>
            </a:r>
            <a:endParaRPr lang="fr-FR" sz="1200" dirty="0">
              <a:solidFill>
                <a:srgbClr val="000000"/>
              </a:solidFill>
              <a:latin typeface="+mj-lt"/>
              <a:ea typeface="Tahoma" panose="020B0604030504040204" pitchFamily="34" charset="0"/>
              <a:cs typeface="Tahoma" panose="020B0604030504040204" pitchFamily="34" charset="0"/>
            </a:endParaRPr>
          </a:p>
        </p:txBody>
      </p:sp>
      <p:sp>
        <p:nvSpPr>
          <p:cNvPr id="12" name="Rectangle 11"/>
          <p:cNvSpPr/>
          <p:nvPr>
            <p:custDataLst>
              <p:tags r:id="rId4"/>
            </p:custDataLst>
          </p:nvPr>
        </p:nvSpPr>
        <p:spPr>
          <a:xfrm>
            <a:off x="6141908" y="873247"/>
            <a:ext cx="9277240" cy="849124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fr-FR"/>
          </a:p>
        </p:txBody>
      </p:sp>
      <p:sp>
        <p:nvSpPr>
          <p:cNvPr id="13" name="ZoneTexte 12"/>
          <p:cNvSpPr txBox="1"/>
          <p:nvPr>
            <p:custDataLst>
              <p:tags r:id="rId5"/>
            </p:custDataLst>
          </p:nvPr>
        </p:nvSpPr>
        <p:spPr>
          <a:xfrm>
            <a:off x="6189263" y="907577"/>
            <a:ext cx="8384829" cy="276987"/>
          </a:xfrm>
          <a:prstGeom prst="rect">
            <a:avLst/>
          </a:prstGeom>
          <a:noFill/>
        </p:spPr>
        <p:txBody>
          <a:bodyPr wrap="square" lIns="91420" tIns="45709" rIns="91420" bIns="45709" rtlCol="0">
            <a:spAutoFit/>
          </a:bodyPr>
          <a:lstStyle/>
          <a:p>
            <a:r>
              <a:rPr lang="fr-FR" sz="1200" b="1" dirty="0">
                <a:latin typeface="+mj-lt"/>
                <a:ea typeface="Tahoma" panose="020B0604030504040204" pitchFamily="34" charset="0"/>
                <a:cs typeface="Tahoma" panose="020B0604030504040204" pitchFamily="34" charset="0"/>
              </a:rPr>
              <a:t>Cibles spécifiques d’intervention à prioriser selon les résultats de l’évaluation</a:t>
            </a:r>
          </a:p>
        </p:txBody>
      </p:sp>
      <p:sp>
        <p:nvSpPr>
          <p:cNvPr id="14" name="ZoneTexte 13"/>
          <p:cNvSpPr txBox="1"/>
          <p:nvPr>
            <p:custDataLst>
              <p:tags r:id="rId6"/>
            </p:custDataLst>
          </p:nvPr>
        </p:nvSpPr>
        <p:spPr>
          <a:xfrm>
            <a:off x="14484101" y="155688"/>
            <a:ext cx="929270" cy="307764"/>
          </a:xfrm>
          <a:prstGeom prst="rect">
            <a:avLst/>
          </a:prstGeom>
          <a:noFill/>
          <a:ln w="12700">
            <a:solidFill>
              <a:schemeClr val="tx1"/>
            </a:solidFill>
            <a:prstDash val="solid"/>
          </a:ln>
        </p:spPr>
        <p:txBody>
          <a:bodyPr wrap="square" lIns="91420" tIns="45709" rIns="91420" bIns="45709" rtlCol="0">
            <a:spAutoFit/>
          </a:bodyPr>
          <a:lstStyle/>
          <a:p>
            <a:pPr algn="ctr"/>
            <a:r>
              <a:rPr lang="fr-FR" sz="1400" b="1" dirty="0">
                <a:latin typeface="Tahoma" panose="020B0604030504040204" pitchFamily="34" charset="0"/>
                <a:ea typeface="Tahoma" panose="020B0604030504040204" pitchFamily="34" charset="0"/>
                <a:cs typeface="Tahoma" panose="020B0604030504040204" pitchFamily="34" charset="0"/>
              </a:rPr>
              <a:t>Carte 6</a:t>
            </a:r>
          </a:p>
        </p:txBody>
      </p:sp>
      <p:sp>
        <p:nvSpPr>
          <p:cNvPr id="15" name="ZoneTexte 14"/>
          <p:cNvSpPr txBox="1"/>
          <p:nvPr>
            <p:custDataLst>
              <p:tags r:id="rId7"/>
            </p:custDataLst>
          </p:nvPr>
        </p:nvSpPr>
        <p:spPr>
          <a:xfrm>
            <a:off x="215219" y="114021"/>
            <a:ext cx="12109701" cy="338542"/>
          </a:xfrm>
          <a:prstGeom prst="rect">
            <a:avLst/>
          </a:prstGeom>
          <a:noFill/>
        </p:spPr>
        <p:txBody>
          <a:bodyPr wrap="square" lIns="91420" tIns="45709" rIns="91420" bIns="45709"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Étape 5 : Planifier l’intervention en tenant compte des facteurs de risque et de protection identifiés. </a:t>
            </a:r>
          </a:p>
        </p:txBody>
      </p:sp>
    </p:spTree>
    <p:extLst>
      <p:ext uri="{BB962C8B-B14F-4D97-AF65-F5344CB8AC3E}">
        <p14:creationId xmlns:p14="http://schemas.microsoft.com/office/powerpoint/2010/main" val="156897981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7"/>
</p:tagLst>
</file>

<file path=ppt/tags/tag100.xml><?xml version="1.0" encoding="utf-8"?>
<p:tagLst xmlns:a="http://schemas.openxmlformats.org/drawingml/2006/main" xmlns:r="http://schemas.openxmlformats.org/officeDocument/2006/relationships" xmlns:p="http://schemas.openxmlformats.org/presentationml/2006/main">
  <p:tag name="NUM" val="5"/>
</p:tagLst>
</file>

<file path=ppt/tags/tag101.xml><?xml version="1.0" encoding="utf-8"?>
<p:tagLst xmlns:a="http://schemas.openxmlformats.org/drawingml/2006/main" xmlns:r="http://schemas.openxmlformats.org/officeDocument/2006/relationships" xmlns:p="http://schemas.openxmlformats.org/presentationml/2006/main">
  <p:tag name="NUM" val="6"/>
</p:tagLst>
</file>

<file path=ppt/tags/tag102.xml><?xml version="1.0" encoding="utf-8"?>
<p:tagLst xmlns:a="http://schemas.openxmlformats.org/drawingml/2006/main" xmlns:r="http://schemas.openxmlformats.org/officeDocument/2006/relationships" xmlns:p="http://schemas.openxmlformats.org/presentationml/2006/main">
  <p:tag name="NUM" val="7"/>
</p:tagLst>
</file>

<file path=ppt/tags/tag103.xml><?xml version="1.0" encoding="utf-8"?>
<p:tagLst xmlns:a="http://schemas.openxmlformats.org/drawingml/2006/main" xmlns:r="http://schemas.openxmlformats.org/officeDocument/2006/relationships" xmlns:p="http://schemas.openxmlformats.org/presentationml/2006/main">
  <p:tag name="NUM" val="8"/>
</p:tagLst>
</file>

<file path=ppt/tags/tag104.xml><?xml version="1.0" encoding="utf-8"?>
<p:tagLst xmlns:a="http://schemas.openxmlformats.org/drawingml/2006/main" xmlns:r="http://schemas.openxmlformats.org/officeDocument/2006/relationships" xmlns:p="http://schemas.openxmlformats.org/presentationml/2006/main">
  <p:tag name="NUM" val="9"/>
</p:tagLst>
</file>

<file path=ppt/tags/tag105.xml><?xml version="1.0" encoding="utf-8"?>
<p:tagLst xmlns:a="http://schemas.openxmlformats.org/drawingml/2006/main" xmlns:r="http://schemas.openxmlformats.org/officeDocument/2006/relationships" xmlns:p="http://schemas.openxmlformats.org/presentationml/2006/main">
  <p:tag name="NUM" val="10"/>
</p:tagLst>
</file>

<file path=ppt/tags/tag106.xml><?xml version="1.0" encoding="utf-8"?>
<p:tagLst xmlns:a="http://schemas.openxmlformats.org/drawingml/2006/main" xmlns:r="http://schemas.openxmlformats.org/officeDocument/2006/relationships" xmlns:p="http://schemas.openxmlformats.org/presentationml/2006/main">
  <p:tag name="NUM" val="12"/>
</p:tagLst>
</file>

<file path=ppt/tags/tag107.xml><?xml version="1.0" encoding="utf-8"?>
<p:tagLst xmlns:a="http://schemas.openxmlformats.org/drawingml/2006/main" xmlns:r="http://schemas.openxmlformats.org/officeDocument/2006/relationships" xmlns:p="http://schemas.openxmlformats.org/presentationml/2006/main">
  <p:tag name="NUM" val="13"/>
</p:tagLst>
</file>

<file path=ppt/tags/tag108.xml><?xml version="1.0" encoding="utf-8"?>
<p:tagLst xmlns:a="http://schemas.openxmlformats.org/drawingml/2006/main" xmlns:r="http://schemas.openxmlformats.org/officeDocument/2006/relationships" xmlns:p="http://schemas.openxmlformats.org/presentationml/2006/main">
  <p:tag name="NUM" val="14"/>
</p:tagLst>
</file>

<file path=ppt/tags/tag109.xml><?xml version="1.0" encoding="utf-8"?>
<p:tagLst xmlns:a="http://schemas.openxmlformats.org/drawingml/2006/main" xmlns:r="http://schemas.openxmlformats.org/officeDocument/2006/relationships" xmlns:p="http://schemas.openxmlformats.org/presentationml/2006/main">
  <p:tag name="NUM" val="15"/>
</p:tagLst>
</file>

<file path=ppt/tags/tag11.xml><?xml version="1.0" encoding="utf-8"?>
<p:tagLst xmlns:a="http://schemas.openxmlformats.org/drawingml/2006/main" xmlns:r="http://schemas.openxmlformats.org/officeDocument/2006/relationships" xmlns:p="http://schemas.openxmlformats.org/presentationml/2006/main">
  <p:tag name="NUM" val="8"/>
</p:tagLst>
</file>

<file path=ppt/tags/tag110.xml><?xml version="1.0" encoding="utf-8"?>
<p:tagLst xmlns:a="http://schemas.openxmlformats.org/drawingml/2006/main" xmlns:r="http://schemas.openxmlformats.org/officeDocument/2006/relationships" xmlns:p="http://schemas.openxmlformats.org/presentationml/2006/main">
  <p:tag name="NUM" val="16"/>
</p:tagLst>
</file>

<file path=ppt/tags/tag111.xml><?xml version="1.0" encoding="utf-8"?>
<p:tagLst xmlns:a="http://schemas.openxmlformats.org/drawingml/2006/main" xmlns:r="http://schemas.openxmlformats.org/officeDocument/2006/relationships" xmlns:p="http://schemas.openxmlformats.org/presentationml/2006/main">
  <p:tag name="NUM" val="17"/>
</p:tagLst>
</file>

<file path=ppt/tags/tag112.xml><?xml version="1.0" encoding="utf-8"?>
<p:tagLst xmlns:a="http://schemas.openxmlformats.org/drawingml/2006/main" xmlns:r="http://schemas.openxmlformats.org/officeDocument/2006/relationships" xmlns:p="http://schemas.openxmlformats.org/presentationml/2006/main">
  <p:tag name="NUM" val="18"/>
</p:tagLst>
</file>

<file path=ppt/tags/tag113.xml><?xml version="1.0" encoding="utf-8"?>
<p:tagLst xmlns:a="http://schemas.openxmlformats.org/drawingml/2006/main" xmlns:r="http://schemas.openxmlformats.org/officeDocument/2006/relationships" xmlns:p="http://schemas.openxmlformats.org/presentationml/2006/main">
  <p:tag name="NUM" val="19"/>
</p:tagLst>
</file>

<file path=ppt/tags/tag114.xml><?xml version="1.0" encoding="utf-8"?>
<p:tagLst xmlns:a="http://schemas.openxmlformats.org/drawingml/2006/main" xmlns:r="http://schemas.openxmlformats.org/officeDocument/2006/relationships" xmlns:p="http://schemas.openxmlformats.org/presentationml/2006/main">
  <p:tag name="NUM" val="20"/>
</p:tagLst>
</file>

<file path=ppt/tags/tag115.xml><?xml version="1.0" encoding="utf-8"?>
<p:tagLst xmlns:a="http://schemas.openxmlformats.org/drawingml/2006/main" xmlns:r="http://schemas.openxmlformats.org/officeDocument/2006/relationships" xmlns:p="http://schemas.openxmlformats.org/presentationml/2006/main">
  <p:tag name="NUM" val="21"/>
</p:tagLst>
</file>

<file path=ppt/tags/tag116.xml><?xml version="1.0" encoding="utf-8"?>
<p:tagLst xmlns:a="http://schemas.openxmlformats.org/drawingml/2006/main" xmlns:r="http://schemas.openxmlformats.org/officeDocument/2006/relationships" xmlns:p="http://schemas.openxmlformats.org/presentationml/2006/main">
  <p:tag name="NUM" val="23"/>
</p:tagLst>
</file>

<file path=ppt/tags/tag117.xml><?xml version="1.0" encoding="utf-8"?>
<p:tagLst xmlns:a="http://schemas.openxmlformats.org/drawingml/2006/main" xmlns:r="http://schemas.openxmlformats.org/officeDocument/2006/relationships" xmlns:p="http://schemas.openxmlformats.org/presentationml/2006/main">
  <p:tag name="NUM" val="24"/>
</p:tagLst>
</file>

<file path=ppt/tags/tag118.xml><?xml version="1.0" encoding="utf-8"?>
<p:tagLst xmlns:a="http://schemas.openxmlformats.org/drawingml/2006/main" xmlns:r="http://schemas.openxmlformats.org/officeDocument/2006/relationships" xmlns:p="http://schemas.openxmlformats.org/presentationml/2006/main">
  <p:tag name="NUM" val="25"/>
</p:tagLst>
</file>

<file path=ppt/tags/tag119.xml><?xml version="1.0" encoding="utf-8"?>
<p:tagLst xmlns:a="http://schemas.openxmlformats.org/drawingml/2006/main" xmlns:r="http://schemas.openxmlformats.org/officeDocument/2006/relationships" xmlns:p="http://schemas.openxmlformats.org/presentationml/2006/main">
  <p:tag name="NUM" val="26"/>
</p:tagLst>
</file>

<file path=ppt/tags/tag12.xml><?xml version="1.0" encoding="utf-8"?>
<p:tagLst xmlns:a="http://schemas.openxmlformats.org/drawingml/2006/main" xmlns:r="http://schemas.openxmlformats.org/officeDocument/2006/relationships" xmlns:p="http://schemas.openxmlformats.org/presentationml/2006/main">
  <p:tag name="NUM" val="10"/>
</p:tagLst>
</file>

<file path=ppt/tags/tag120.xml><?xml version="1.0" encoding="utf-8"?>
<p:tagLst xmlns:a="http://schemas.openxmlformats.org/drawingml/2006/main" xmlns:r="http://schemas.openxmlformats.org/officeDocument/2006/relationships" xmlns:p="http://schemas.openxmlformats.org/presentationml/2006/main">
  <p:tag name="NUM" val="27"/>
</p:tagLst>
</file>

<file path=ppt/tags/tag121.xml><?xml version="1.0" encoding="utf-8"?>
<p:tagLst xmlns:a="http://schemas.openxmlformats.org/drawingml/2006/main" xmlns:r="http://schemas.openxmlformats.org/officeDocument/2006/relationships" xmlns:p="http://schemas.openxmlformats.org/presentationml/2006/main">
  <p:tag name="NUM" val="28"/>
</p:tagLst>
</file>

<file path=ppt/tags/tag122.xml><?xml version="1.0" encoding="utf-8"?>
<p:tagLst xmlns:a="http://schemas.openxmlformats.org/drawingml/2006/main" xmlns:r="http://schemas.openxmlformats.org/officeDocument/2006/relationships" xmlns:p="http://schemas.openxmlformats.org/presentationml/2006/main">
  <p:tag name="NUM" val="29"/>
</p:tagLst>
</file>

<file path=ppt/tags/tag123.xml><?xml version="1.0" encoding="utf-8"?>
<p:tagLst xmlns:a="http://schemas.openxmlformats.org/drawingml/2006/main" xmlns:r="http://schemas.openxmlformats.org/officeDocument/2006/relationships" xmlns:p="http://schemas.openxmlformats.org/presentationml/2006/main">
  <p:tag name="NUM" val="30"/>
</p:tagLst>
</file>

<file path=ppt/tags/tag124.xml><?xml version="1.0" encoding="utf-8"?>
<p:tagLst xmlns:a="http://schemas.openxmlformats.org/drawingml/2006/main" xmlns:r="http://schemas.openxmlformats.org/officeDocument/2006/relationships" xmlns:p="http://schemas.openxmlformats.org/presentationml/2006/main">
  <p:tag name="NUM" val="31"/>
</p:tagLst>
</file>

<file path=ppt/tags/tag125.xml><?xml version="1.0" encoding="utf-8"?>
<p:tagLst xmlns:a="http://schemas.openxmlformats.org/drawingml/2006/main" xmlns:r="http://schemas.openxmlformats.org/officeDocument/2006/relationships" xmlns:p="http://schemas.openxmlformats.org/presentationml/2006/main">
  <p:tag name="NUM" val="32"/>
</p:tagLst>
</file>

<file path=ppt/tags/tag126.xml><?xml version="1.0" encoding="utf-8"?>
<p:tagLst xmlns:a="http://schemas.openxmlformats.org/drawingml/2006/main" xmlns:r="http://schemas.openxmlformats.org/officeDocument/2006/relationships" xmlns:p="http://schemas.openxmlformats.org/presentationml/2006/main">
  <p:tag name="NUM" val="33"/>
</p:tagLst>
</file>

<file path=ppt/tags/tag127.xml><?xml version="1.0" encoding="utf-8"?>
<p:tagLst xmlns:a="http://schemas.openxmlformats.org/drawingml/2006/main" xmlns:r="http://schemas.openxmlformats.org/officeDocument/2006/relationships" xmlns:p="http://schemas.openxmlformats.org/presentationml/2006/main">
  <p:tag name="NUM" val="34"/>
</p:tagLst>
</file>

<file path=ppt/tags/tag128.xml><?xml version="1.0" encoding="utf-8"?>
<p:tagLst xmlns:a="http://schemas.openxmlformats.org/drawingml/2006/main" xmlns:r="http://schemas.openxmlformats.org/officeDocument/2006/relationships" xmlns:p="http://schemas.openxmlformats.org/presentationml/2006/main">
  <p:tag name="NUM" val="35"/>
</p:tagLst>
</file>

<file path=ppt/tags/tag129.xml><?xml version="1.0" encoding="utf-8"?>
<p:tagLst xmlns:a="http://schemas.openxmlformats.org/drawingml/2006/main" xmlns:r="http://schemas.openxmlformats.org/officeDocument/2006/relationships" xmlns:p="http://schemas.openxmlformats.org/presentationml/2006/main">
  <p:tag name="NUM" val="36"/>
</p:tagLst>
</file>

<file path=ppt/tags/tag13.xml><?xml version="1.0" encoding="utf-8"?>
<p:tagLst xmlns:a="http://schemas.openxmlformats.org/drawingml/2006/main" xmlns:r="http://schemas.openxmlformats.org/officeDocument/2006/relationships" xmlns:p="http://schemas.openxmlformats.org/presentationml/2006/main">
  <p:tag name="NUM" val="11"/>
</p:tagLst>
</file>

<file path=ppt/tags/tag130.xml><?xml version="1.0" encoding="utf-8"?>
<p:tagLst xmlns:a="http://schemas.openxmlformats.org/drawingml/2006/main" xmlns:r="http://schemas.openxmlformats.org/officeDocument/2006/relationships" xmlns:p="http://schemas.openxmlformats.org/presentationml/2006/main">
  <p:tag name="NUM" val="37"/>
</p:tagLst>
</file>

<file path=ppt/tags/tag131.xml><?xml version="1.0" encoding="utf-8"?>
<p:tagLst xmlns:a="http://schemas.openxmlformats.org/drawingml/2006/main" xmlns:r="http://schemas.openxmlformats.org/officeDocument/2006/relationships" xmlns:p="http://schemas.openxmlformats.org/presentationml/2006/main">
  <p:tag name="NUM" val="38"/>
</p:tagLst>
</file>

<file path=ppt/tags/tag132.xml><?xml version="1.0" encoding="utf-8"?>
<p:tagLst xmlns:a="http://schemas.openxmlformats.org/drawingml/2006/main" xmlns:r="http://schemas.openxmlformats.org/officeDocument/2006/relationships" xmlns:p="http://schemas.openxmlformats.org/presentationml/2006/main">
  <p:tag name="NUM" val="39"/>
</p:tagLst>
</file>

<file path=ppt/tags/tag133.xml><?xml version="1.0" encoding="utf-8"?>
<p:tagLst xmlns:a="http://schemas.openxmlformats.org/drawingml/2006/main" xmlns:r="http://schemas.openxmlformats.org/officeDocument/2006/relationships" xmlns:p="http://schemas.openxmlformats.org/presentationml/2006/main">
  <p:tag name="NUM" val="40"/>
</p:tagLst>
</file>

<file path=ppt/tags/tag134.xml><?xml version="1.0" encoding="utf-8"?>
<p:tagLst xmlns:a="http://schemas.openxmlformats.org/drawingml/2006/main" xmlns:r="http://schemas.openxmlformats.org/officeDocument/2006/relationships" xmlns:p="http://schemas.openxmlformats.org/presentationml/2006/main">
  <p:tag name="NUM" val="41"/>
</p:tagLst>
</file>

<file path=ppt/tags/tag135.xml><?xml version="1.0" encoding="utf-8"?>
<p:tagLst xmlns:a="http://schemas.openxmlformats.org/drawingml/2006/main" xmlns:r="http://schemas.openxmlformats.org/officeDocument/2006/relationships" xmlns:p="http://schemas.openxmlformats.org/presentationml/2006/main">
  <p:tag name="NUM" val="42"/>
</p:tagLst>
</file>

<file path=ppt/tags/tag136.xml><?xml version="1.0" encoding="utf-8"?>
<p:tagLst xmlns:a="http://schemas.openxmlformats.org/drawingml/2006/main" xmlns:r="http://schemas.openxmlformats.org/officeDocument/2006/relationships" xmlns:p="http://schemas.openxmlformats.org/presentationml/2006/main">
  <p:tag name="NUM" val="43"/>
</p:tagLst>
</file>

<file path=ppt/tags/tag137.xml><?xml version="1.0" encoding="utf-8"?>
<p:tagLst xmlns:a="http://schemas.openxmlformats.org/drawingml/2006/main" xmlns:r="http://schemas.openxmlformats.org/officeDocument/2006/relationships" xmlns:p="http://schemas.openxmlformats.org/presentationml/2006/main">
  <p:tag name="NUM" val="44"/>
</p:tagLst>
</file>

<file path=ppt/tags/tag138.xml><?xml version="1.0" encoding="utf-8"?>
<p:tagLst xmlns:a="http://schemas.openxmlformats.org/drawingml/2006/main" xmlns:r="http://schemas.openxmlformats.org/officeDocument/2006/relationships" xmlns:p="http://schemas.openxmlformats.org/presentationml/2006/main">
  <p:tag name="NUM" val="45"/>
</p:tagLst>
</file>

<file path=ppt/tags/tag139.xml><?xml version="1.0" encoding="utf-8"?>
<p:tagLst xmlns:a="http://schemas.openxmlformats.org/drawingml/2006/main" xmlns:r="http://schemas.openxmlformats.org/officeDocument/2006/relationships" xmlns:p="http://schemas.openxmlformats.org/presentationml/2006/main">
  <p:tag name="NUM" val="46"/>
</p:tagLst>
</file>

<file path=ppt/tags/tag14.xml><?xml version="1.0" encoding="utf-8"?>
<p:tagLst xmlns:a="http://schemas.openxmlformats.org/drawingml/2006/main" xmlns:r="http://schemas.openxmlformats.org/officeDocument/2006/relationships" xmlns:p="http://schemas.openxmlformats.org/presentationml/2006/main">
  <p:tag name="NUM" val="12"/>
</p:tagLst>
</file>

<file path=ppt/tags/tag140.xml><?xml version="1.0" encoding="utf-8"?>
<p:tagLst xmlns:a="http://schemas.openxmlformats.org/drawingml/2006/main" xmlns:r="http://schemas.openxmlformats.org/officeDocument/2006/relationships" xmlns:p="http://schemas.openxmlformats.org/presentationml/2006/main">
  <p:tag name="NUM" val="47"/>
</p:tagLst>
</file>

<file path=ppt/tags/tag141.xml><?xml version="1.0" encoding="utf-8"?>
<p:tagLst xmlns:a="http://schemas.openxmlformats.org/drawingml/2006/main" xmlns:r="http://schemas.openxmlformats.org/officeDocument/2006/relationships" xmlns:p="http://schemas.openxmlformats.org/presentationml/2006/main">
  <p:tag name="NUM" val="49"/>
</p:tagLst>
</file>

<file path=ppt/tags/tag142.xml><?xml version="1.0" encoding="utf-8"?>
<p:tagLst xmlns:a="http://schemas.openxmlformats.org/drawingml/2006/main" xmlns:r="http://schemas.openxmlformats.org/officeDocument/2006/relationships" xmlns:p="http://schemas.openxmlformats.org/presentationml/2006/main">
  <p:tag name="NUM" val="50"/>
</p:tagLst>
</file>

<file path=ppt/tags/tag143.xml><?xml version="1.0" encoding="utf-8"?>
<p:tagLst xmlns:a="http://schemas.openxmlformats.org/drawingml/2006/main" xmlns:r="http://schemas.openxmlformats.org/officeDocument/2006/relationships" xmlns:p="http://schemas.openxmlformats.org/presentationml/2006/main">
  <p:tag name="NUM" val="51"/>
</p:tagLst>
</file>

<file path=ppt/tags/tag144.xml><?xml version="1.0" encoding="utf-8"?>
<p:tagLst xmlns:a="http://schemas.openxmlformats.org/drawingml/2006/main" xmlns:r="http://schemas.openxmlformats.org/officeDocument/2006/relationships" xmlns:p="http://schemas.openxmlformats.org/presentationml/2006/main">
  <p:tag name="NUM" val="52"/>
</p:tagLst>
</file>

<file path=ppt/tags/tag145.xml><?xml version="1.0" encoding="utf-8"?>
<p:tagLst xmlns:a="http://schemas.openxmlformats.org/drawingml/2006/main" xmlns:r="http://schemas.openxmlformats.org/officeDocument/2006/relationships" xmlns:p="http://schemas.openxmlformats.org/presentationml/2006/main">
  <p:tag name="NUM" val="53"/>
</p:tagLst>
</file>

<file path=ppt/tags/tag146.xml><?xml version="1.0" encoding="utf-8"?>
<p:tagLst xmlns:a="http://schemas.openxmlformats.org/drawingml/2006/main" xmlns:r="http://schemas.openxmlformats.org/officeDocument/2006/relationships" xmlns:p="http://schemas.openxmlformats.org/presentationml/2006/main">
  <p:tag name="NUM" val="54"/>
</p:tagLst>
</file>

<file path=ppt/tags/tag147.xml><?xml version="1.0" encoding="utf-8"?>
<p:tagLst xmlns:a="http://schemas.openxmlformats.org/drawingml/2006/main" xmlns:r="http://schemas.openxmlformats.org/officeDocument/2006/relationships" xmlns:p="http://schemas.openxmlformats.org/presentationml/2006/main">
  <p:tag name="NUM" val="55"/>
</p:tagLst>
</file>

<file path=ppt/tags/tag148.xml><?xml version="1.0" encoding="utf-8"?>
<p:tagLst xmlns:a="http://schemas.openxmlformats.org/drawingml/2006/main" xmlns:r="http://schemas.openxmlformats.org/officeDocument/2006/relationships" xmlns:p="http://schemas.openxmlformats.org/presentationml/2006/main">
  <p:tag name="NUM" val="56"/>
</p:tagLst>
</file>

<file path=ppt/tags/tag149.xml><?xml version="1.0" encoding="utf-8"?>
<p:tagLst xmlns:a="http://schemas.openxmlformats.org/drawingml/2006/main" xmlns:r="http://schemas.openxmlformats.org/officeDocument/2006/relationships" xmlns:p="http://schemas.openxmlformats.org/presentationml/2006/main">
  <p:tag name="NUM" val="57"/>
</p:tagLst>
</file>

<file path=ppt/tags/tag15.xml><?xml version="1.0" encoding="utf-8"?>
<p:tagLst xmlns:a="http://schemas.openxmlformats.org/drawingml/2006/main" xmlns:r="http://schemas.openxmlformats.org/officeDocument/2006/relationships" xmlns:p="http://schemas.openxmlformats.org/presentationml/2006/main">
  <p:tag name="NUM" val="13"/>
</p:tagLst>
</file>

<file path=ppt/tags/tag150.xml><?xml version="1.0" encoding="utf-8"?>
<p:tagLst xmlns:a="http://schemas.openxmlformats.org/drawingml/2006/main" xmlns:r="http://schemas.openxmlformats.org/officeDocument/2006/relationships" xmlns:p="http://schemas.openxmlformats.org/presentationml/2006/main">
  <p:tag name="NUM" val="58"/>
</p:tagLst>
</file>

<file path=ppt/tags/tag151.xml><?xml version="1.0" encoding="utf-8"?>
<p:tagLst xmlns:a="http://schemas.openxmlformats.org/drawingml/2006/main" xmlns:r="http://schemas.openxmlformats.org/officeDocument/2006/relationships" xmlns:p="http://schemas.openxmlformats.org/presentationml/2006/main">
  <p:tag name="NUM" val="59"/>
</p:tagLst>
</file>

<file path=ppt/tags/tag152.xml><?xml version="1.0" encoding="utf-8"?>
<p:tagLst xmlns:a="http://schemas.openxmlformats.org/drawingml/2006/main" xmlns:r="http://schemas.openxmlformats.org/officeDocument/2006/relationships" xmlns:p="http://schemas.openxmlformats.org/presentationml/2006/main">
  <p:tag name="NUM" val="60"/>
</p:tagLst>
</file>

<file path=ppt/tags/tag153.xml><?xml version="1.0" encoding="utf-8"?>
<p:tagLst xmlns:a="http://schemas.openxmlformats.org/drawingml/2006/main" xmlns:r="http://schemas.openxmlformats.org/officeDocument/2006/relationships" xmlns:p="http://schemas.openxmlformats.org/presentationml/2006/main">
  <p:tag name="NUM" val="61"/>
</p:tagLst>
</file>

<file path=ppt/tags/tag154.xml><?xml version="1.0" encoding="utf-8"?>
<p:tagLst xmlns:a="http://schemas.openxmlformats.org/drawingml/2006/main" xmlns:r="http://schemas.openxmlformats.org/officeDocument/2006/relationships" xmlns:p="http://schemas.openxmlformats.org/presentationml/2006/main">
  <p:tag name="NUM" val="62"/>
</p:tagLst>
</file>

<file path=ppt/tags/tag155.xml><?xml version="1.0" encoding="utf-8"?>
<p:tagLst xmlns:a="http://schemas.openxmlformats.org/drawingml/2006/main" xmlns:r="http://schemas.openxmlformats.org/officeDocument/2006/relationships" xmlns:p="http://schemas.openxmlformats.org/presentationml/2006/main">
  <p:tag name="NUM" val="63"/>
</p:tagLst>
</file>

<file path=ppt/tags/tag156.xml><?xml version="1.0" encoding="utf-8"?>
<p:tagLst xmlns:a="http://schemas.openxmlformats.org/drawingml/2006/main" xmlns:r="http://schemas.openxmlformats.org/officeDocument/2006/relationships" xmlns:p="http://schemas.openxmlformats.org/presentationml/2006/main">
  <p:tag name="NUM" val="64"/>
</p:tagLst>
</file>

<file path=ppt/tags/tag157.xml><?xml version="1.0" encoding="utf-8"?>
<p:tagLst xmlns:a="http://schemas.openxmlformats.org/drawingml/2006/main" xmlns:r="http://schemas.openxmlformats.org/officeDocument/2006/relationships" xmlns:p="http://schemas.openxmlformats.org/presentationml/2006/main">
  <p:tag name="NUM" val="65"/>
</p:tagLst>
</file>

<file path=ppt/tags/tag158.xml><?xml version="1.0" encoding="utf-8"?>
<p:tagLst xmlns:a="http://schemas.openxmlformats.org/drawingml/2006/main" xmlns:r="http://schemas.openxmlformats.org/officeDocument/2006/relationships" xmlns:p="http://schemas.openxmlformats.org/presentationml/2006/main">
  <p:tag name="NUM" val="66"/>
</p:tagLst>
</file>

<file path=ppt/tags/tag159.xml><?xml version="1.0" encoding="utf-8"?>
<p:tagLst xmlns:a="http://schemas.openxmlformats.org/drawingml/2006/main" xmlns:r="http://schemas.openxmlformats.org/officeDocument/2006/relationships" xmlns:p="http://schemas.openxmlformats.org/presentationml/2006/main">
  <p:tag name="NUM" val="67"/>
</p:tagLst>
</file>

<file path=ppt/tags/tag16.xml><?xml version="1.0" encoding="utf-8"?>
<p:tagLst xmlns:a="http://schemas.openxmlformats.org/drawingml/2006/main" xmlns:r="http://schemas.openxmlformats.org/officeDocument/2006/relationships" xmlns:p="http://schemas.openxmlformats.org/presentationml/2006/main">
  <p:tag name="NUM" val="14"/>
</p:tagLst>
</file>

<file path=ppt/tags/tag160.xml><?xml version="1.0" encoding="utf-8"?>
<p:tagLst xmlns:a="http://schemas.openxmlformats.org/drawingml/2006/main" xmlns:r="http://schemas.openxmlformats.org/officeDocument/2006/relationships" xmlns:p="http://schemas.openxmlformats.org/presentationml/2006/main">
  <p:tag name="NUM" val="69"/>
</p:tagLst>
</file>

<file path=ppt/tags/tag161.xml><?xml version="1.0" encoding="utf-8"?>
<p:tagLst xmlns:a="http://schemas.openxmlformats.org/drawingml/2006/main" xmlns:r="http://schemas.openxmlformats.org/officeDocument/2006/relationships" xmlns:p="http://schemas.openxmlformats.org/presentationml/2006/main">
  <p:tag name="NUM" val="70"/>
</p:tagLst>
</file>

<file path=ppt/tags/tag162.xml><?xml version="1.0" encoding="utf-8"?>
<p:tagLst xmlns:a="http://schemas.openxmlformats.org/drawingml/2006/main" xmlns:r="http://schemas.openxmlformats.org/officeDocument/2006/relationships" xmlns:p="http://schemas.openxmlformats.org/presentationml/2006/main">
  <p:tag name="NUM" val="71"/>
</p:tagLst>
</file>

<file path=ppt/tags/tag163.xml><?xml version="1.0" encoding="utf-8"?>
<p:tagLst xmlns:a="http://schemas.openxmlformats.org/drawingml/2006/main" xmlns:r="http://schemas.openxmlformats.org/officeDocument/2006/relationships" xmlns:p="http://schemas.openxmlformats.org/presentationml/2006/main">
  <p:tag name="NUM" val="72"/>
</p:tagLst>
</file>

<file path=ppt/tags/tag164.xml><?xml version="1.0" encoding="utf-8"?>
<p:tagLst xmlns:a="http://schemas.openxmlformats.org/drawingml/2006/main" xmlns:r="http://schemas.openxmlformats.org/officeDocument/2006/relationships" xmlns:p="http://schemas.openxmlformats.org/presentationml/2006/main">
  <p:tag name="NUM" val="73"/>
</p:tagLst>
</file>

<file path=ppt/tags/tag165.xml><?xml version="1.0" encoding="utf-8"?>
<p:tagLst xmlns:a="http://schemas.openxmlformats.org/drawingml/2006/main" xmlns:r="http://schemas.openxmlformats.org/officeDocument/2006/relationships" xmlns:p="http://schemas.openxmlformats.org/presentationml/2006/main">
  <p:tag name="NUM" val="74"/>
</p:tagLst>
</file>

<file path=ppt/tags/tag166.xml><?xml version="1.0" encoding="utf-8"?>
<p:tagLst xmlns:a="http://schemas.openxmlformats.org/drawingml/2006/main" xmlns:r="http://schemas.openxmlformats.org/officeDocument/2006/relationships" xmlns:p="http://schemas.openxmlformats.org/presentationml/2006/main">
  <p:tag name="NUM" val="75"/>
</p:tagLst>
</file>

<file path=ppt/tags/tag167.xml><?xml version="1.0" encoding="utf-8"?>
<p:tagLst xmlns:a="http://schemas.openxmlformats.org/drawingml/2006/main" xmlns:r="http://schemas.openxmlformats.org/officeDocument/2006/relationships" xmlns:p="http://schemas.openxmlformats.org/presentationml/2006/main">
  <p:tag name="NUM" val="76"/>
</p:tagLst>
</file>

<file path=ppt/tags/tag168.xml><?xml version="1.0" encoding="utf-8"?>
<p:tagLst xmlns:a="http://schemas.openxmlformats.org/drawingml/2006/main" xmlns:r="http://schemas.openxmlformats.org/officeDocument/2006/relationships" xmlns:p="http://schemas.openxmlformats.org/presentationml/2006/main">
  <p:tag name="NUM" val="77"/>
</p:tagLst>
</file>

<file path=ppt/tags/tag169.xml><?xml version="1.0" encoding="utf-8"?>
<p:tagLst xmlns:a="http://schemas.openxmlformats.org/drawingml/2006/main" xmlns:r="http://schemas.openxmlformats.org/officeDocument/2006/relationships" xmlns:p="http://schemas.openxmlformats.org/presentationml/2006/main">
  <p:tag name="NUM" val="78"/>
</p:tagLst>
</file>

<file path=ppt/tags/tag17.xml><?xml version="1.0" encoding="utf-8"?>
<p:tagLst xmlns:a="http://schemas.openxmlformats.org/drawingml/2006/main" xmlns:r="http://schemas.openxmlformats.org/officeDocument/2006/relationships" xmlns:p="http://schemas.openxmlformats.org/presentationml/2006/main">
  <p:tag name="NUM" val="15"/>
</p:tagLst>
</file>

<file path=ppt/tags/tag170.xml><?xml version="1.0" encoding="utf-8"?>
<p:tagLst xmlns:a="http://schemas.openxmlformats.org/drawingml/2006/main" xmlns:r="http://schemas.openxmlformats.org/officeDocument/2006/relationships" xmlns:p="http://schemas.openxmlformats.org/presentationml/2006/main">
  <p:tag name="NUM" val="79"/>
</p:tagLst>
</file>

<file path=ppt/tags/tag171.xml><?xml version="1.0" encoding="utf-8"?>
<p:tagLst xmlns:a="http://schemas.openxmlformats.org/drawingml/2006/main" xmlns:r="http://schemas.openxmlformats.org/officeDocument/2006/relationships" xmlns:p="http://schemas.openxmlformats.org/presentationml/2006/main">
  <p:tag name="NUM" val="22"/>
</p:tagLst>
</file>

<file path=ppt/tags/tag172.xml><?xml version="1.0" encoding="utf-8"?>
<p:tagLst xmlns:a="http://schemas.openxmlformats.org/drawingml/2006/main" xmlns:r="http://schemas.openxmlformats.org/officeDocument/2006/relationships" xmlns:p="http://schemas.openxmlformats.org/presentationml/2006/main">
  <p:tag name="NUM" val="1"/>
</p:tagLst>
</file>

<file path=ppt/tags/tag173.xml><?xml version="1.0" encoding="utf-8"?>
<p:tagLst xmlns:a="http://schemas.openxmlformats.org/drawingml/2006/main" xmlns:r="http://schemas.openxmlformats.org/officeDocument/2006/relationships" xmlns:p="http://schemas.openxmlformats.org/presentationml/2006/main">
  <p:tag name="NUM" val="2"/>
</p:tagLst>
</file>

<file path=ppt/tags/tag174.xml><?xml version="1.0" encoding="utf-8"?>
<p:tagLst xmlns:a="http://schemas.openxmlformats.org/drawingml/2006/main" xmlns:r="http://schemas.openxmlformats.org/officeDocument/2006/relationships" xmlns:p="http://schemas.openxmlformats.org/presentationml/2006/main">
  <p:tag name="NUM" val="3"/>
</p:tagLst>
</file>

<file path=ppt/tags/tag175.xml><?xml version="1.0" encoding="utf-8"?>
<p:tagLst xmlns:a="http://schemas.openxmlformats.org/drawingml/2006/main" xmlns:r="http://schemas.openxmlformats.org/officeDocument/2006/relationships" xmlns:p="http://schemas.openxmlformats.org/presentationml/2006/main">
  <p:tag name="NUM" val="5"/>
</p:tagLst>
</file>

<file path=ppt/tags/tag176.xml><?xml version="1.0" encoding="utf-8"?>
<p:tagLst xmlns:a="http://schemas.openxmlformats.org/drawingml/2006/main" xmlns:r="http://schemas.openxmlformats.org/officeDocument/2006/relationships" xmlns:p="http://schemas.openxmlformats.org/presentationml/2006/main">
  <p:tag name="NUM" val="6"/>
</p:tagLst>
</file>

<file path=ppt/tags/tag177.xml><?xml version="1.0" encoding="utf-8"?>
<p:tagLst xmlns:a="http://schemas.openxmlformats.org/drawingml/2006/main" xmlns:r="http://schemas.openxmlformats.org/officeDocument/2006/relationships" xmlns:p="http://schemas.openxmlformats.org/presentationml/2006/main">
  <p:tag name="NUM" val="7"/>
</p:tagLst>
</file>

<file path=ppt/tags/tag178.xml><?xml version="1.0" encoding="utf-8"?>
<p:tagLst xmlns:a="http://schemas.openxmlformats.org/drawingml/2006/main" xmlns:r="http://schemas.openxmlformats.org/officeDocument/2006/relationships" xmlns:p="http://schemas.openxmlformats.org/presentationml/2006/main">
  <p:tag name="NUM" val="8"/>
</p:tagLst>
</file>

<file path=ppt/tags/tag179.xml><?xml version="1.0" encoding="utf-8"?>
<p:tagLst xmlns:a="http://schemas.openxmlformats.org/drawingml/2006/main" xmlns:r="http://schemas.openxmlformats.org/officeDocument/2006/relationships" xmlns:p="http://schemas.openxmlformats.org/presentationml/2006/main">
  <p:tag name="NUM" val="9"/>
</p:tagLst>
</file>

<file path=ppt/tags/tag18.xml><?xml version="1.0" encoding="utf-8"?>
<p:tagLst xmlns:a="http://schemas.openxmlformats.org/drawingml/2006/main" xmlns:r="http://schemas.openxmlformats.org/officeDocument/2006/relationships" xmlns:p="http://schemas.openxmlformats.org/presentationml/2006/main">
  <p:tag name="NUM" val="16"/>
</p:tagLst>
</file>

<file path=ppt/tags/tag180.xml><?xml version="1.0" encoding="utf-8"?>
<p:tagLst xmlns:a="http://schemas.openxmlformats.org/drawingml/2006/main" xmlns:r="http://schemas.openxmlformats.org/officeDocument/2006/relationships" xmlns:p="http://schemas.openxmlformats.org/presentationml/2006/main">
  <p:tag name="NUM" val="10"/>
</p:tagLst>
</file>

<file path=ppt/tags/tag181.xml><?xml version="1.0" encoding="utf-8"?>
<p:tagLst xmlns:a="http://schemas.openxmlformats.org/drawingml/2006/main" xmlns:r="http://schemas.openxmlformats.org/officeDocument/2006/relationships" xmlns:p="http://schemas.openxmlformats.org/presentationml/2006/main">
  <p:tag name="NUM" val="17"/>
</p:tagLst>
</file>

<file path=ppt/tags/tag182.xml><?xml version="1.0" encoding="utf-8"?>
<p:tagLst xmlns:a="http://schemas.openxmlformats.org/drawingml/2006/main" xmlns:r="http://schemas.openxmlformats.org/officeDocument/2006/relationships" xmlns:p="http://schemas.openxmlformats.org/presentationml/2006/main">
  <p:tag name="NUM" val="18"/>
</p:tagLst>
</file>

<file path=ppt/tags/tag183.xml><?xml version="1.0" encoding="utf-8"?>
<p:tagLst xmlns:a="http://schemas.openxmlformats.org/drawingml/2006/main" xmlns:r="http://schemas.openxmlformats.org/officeDocument/2006/relationships" xmlns:p="http://schemas.openxmlformats.org/presentationml/2006/main">
  <p:tag name="NUM" val="19"/>
</p:tagLst>
</file>

<file path=ppt/tags/tag184.xml><?xml version="1.0" encoding="utf-8"?>
<p:tagLst xmlns:a="http://schemas.openxmlformats.org/drawingml/2006/main" xmlns:r="http://schemas.openxmlformats.org/officeDocument/2006/relationships" xmlns:p="http://schemas.openxmlformats.org/presentationml/2006/main">
  <p:tag name="NUM" val="20"/>
</p:tagLst>
</file>

<file path=ppt/tags/tag185.xml><?xml version="1.0" encoding="utf-8"?>
<p:tagLst xmlns:a="http://schemas.openxmlformats.org/drawingml/2006/main" xmlns:r="http://schemas.openxmlformats.org/officeDocument/2006/relationships" xmlns:p="http://schemas.openxmlformats.org/presentationml/2006/main">
  <p:tag name="NUM" val="21"/>
</p:tagLst>
</file>

<file path=ppt/tags/tag186.xml><?xml version="1.0" encoding="utf-8"?>
<p:tagLst xmlns:a="http://schemas.openxmlformats.org/drawingml/2006/main" xmlns:r="http://schemas.openxmlformats.org/officeDocument/2006/relationships" xmlns:p="http://schemas.openxmlformats.org/presentationml/2006/main">
  <p:tag name="NUM" val="22"/>
</p:tagLst>
</file>

<file path=ppt/tags/tag187.xml><?xml version="1.0" encoding="utf-8"?>
<p:tagLst xmlns:a="http://schemas.openxmlformats.org/drawingml/2006/main" xmlns:r="http://schemas.openxmlformats.org/officeDocument/2006/relationships" xmlns:p="http://schemas.openxmlformats.org/presentationml/2006/main">
  <p:tag name="NUM" val="26"/>
</p:tagLst>
</file>

<file path=ppt/tags/tag188.xml><?xml version="1.0" encoding="utf-8"?>
<p:tagLst xmlns:a="http://schemas.openxmlformats.org/drawingml/2006/main" xmlns:r="http://schemas.openxmlformats.org/officeDocument/2006/relationships" xmlns:p="http://schemas.openxmlformats.org/presentationml/2006/main">
  <p:tag name="NUM" val="27"/>
</p:tagLst>
</file>

<file path=ppt/tags/tag189.xml><?xml version="1.0" encoding="utf-8"?>
<p:tagLst xmlns:a="http://schemas.openxmlformats.org/drawingml/2006/main" xmlns:r="http://schemas.openxmlformats.org/officeDocument/2006/relationships" xmlns:p="http://schemas.openxmlformats.org/presentationml/2006/main">
  <p:tag name="NUM" val="50"/>
</p:tagLst>
</file>

<file path=ppt/tags/tag19.xml><?xml version="1.0" encoding="utf-8"?>
<p:tagLst xmlns:a="http://schemas.openxmlformats.org/drawingml/2006/main" xmlns:r="http://schemas.openxmlformats.org/officeDocument/2006/relationships" xmlns:p="http://schemas.openxmlformats.org/presentationml/2006/main">
  <p:tag name="NUM" val="17"/>
</p:tagLst>
</file>

<file path=ppt/tags/tag190.xml><?xml version="1.0" encoding="utf-8"?>
<p:tagLst xmlns:a="http://schemas.openxmlformats.org/drawingml/2006/main" xmlns:r="http://schemas.openxmlformats.org/officeDocument/2006/relationships" xmlns:p="http://schemas.openxmlformats.org/presentationml/2006/main">
  <p:tag name="NUM" val="51"/>
</p:tagLst>
</file>

<file path=ppt/tags/tag191.xml><?xml version="1.0" encoding="utf-8"?>
<p:tagLst xmlns:a="http://schemas.openxmlformats.org/drawingml/2006/main" xmlns:r="http://schemas.openxmlformats.org/officeDocument/2006/relationships" xmlns:p="http://schemas.openxmlformats.org/presentationml/2006/main">
  <p:tag name="NUM" val="52"/>
</p:tagLst>
</file>

<file path=ppt/tags/tag192.xml><?xml version="1.0" encoding="utf-8"?>
<p:tagLst xmlns:a="http://schemas.openxmlformats.org/drawingml/2006/main" xmlns:r="http://schemas.openxmlformats.org/officeDocument/2006/relationships" xmlns:p="http://schemas.openxmlformats.org/presentationml/2006/main">
  <p:tag name="NUM" val="53"/>
</p:tagLst>
</file>

<file path=ppt/tags/tag193.xml><?xml version="1.0" encoding="utf-8"?>
<p:tagLst xmlns:a="http://schemas.openxmlformats.org/drawingml/2006/main" xmlns:r="http://schemas.openxmlformats.org/officeDocument/2006/relationships" xmlns:p="http://schemas.openxmlformats.org/presentationml/2006/main">
  <p:tag name="NUM" val="54"/>
</p:tagLst>
</file>

<file path=ppt/tags/tag194.xml><?xml version="1.0" encoding="utf-8"?>
<p:tagLst xmlns:a="http://schemas.openxmlformats.org/drawingml/2006/main" xmlns:r="http://schemas.openxmlformats.org/officeDocument/2006/relationships" xmlns:p="http://schemas.openxmlformats.org/presentationml/2006/main">
  <p:tag name="NUM" val="57"/>
</p:tagLst>
</file>

<file path=ppt/tags/tag195.xml><?xml version="1.0" encoding="utf-8"?>
<p:tagLst xmlns:a="http://schemas.openxmlformats.org/drawingml/2006/main" xmlns:r="http://schemas.openxmlformats.org/officeDocument/2006/relationships" xmlns:p="http://schemas.openxmlformats.org/presentationml/2006/main">
  <p:tag name="NUM" val="58"/>
</p:tagLst>
</file>

<file path=ppt/tags/tag196.xml><?xml version="1.0" encoding="utf-8"?>
<p:tagLst xmlns:a="http://schemas.openxmlformats.org/drawingml/2006/main" xmlns:r="http://schemas.openxmlformats.org/officeDocument/2006/relationships" xmlns:p="http://schemas.openxmlformats.org/presentationml/2006/main">
  <p:tag name="NUM" val="60"/>
</p:tagLst>
</file>

<file path=ppt/tags/tag197.xml><?xml version="1.0" encoding="utf-8"?>
<p:tagLst xmlns:a="http://schemas.openxmlformats.org/drawingml/2006/main" xmlns:r="http://schemas.openxmlformats.org/officeDocument/2006/relationships" xmlns:p="http://schemas.openxmlformats.org/presentationml/2006/main">
  <p:tag name="NUM" val="61"/>
</p:tagLst>
</file>

<file path=ppt/tags/tag198.xml><?xml version="1.0" encoding="utf-8"?>
<p:tagLst xmlns:a="http://schemas.openxmlformats.org/drawingml/2006/main" xmlns:r="http://schemas.openxmlformats.org/officeDocument/2006/relationships" xmlns:p="http://schemas.openxmlformats.org/presentationml/2006/main">
  <p:tag name="NUM" val="63"/>
</p:tagLst>
</file>

<file path=ppt/tags/tag199.xml><?xml version="1.0" encoding="utf-8"?>
<p:tagLst xmlns:a="http://schemas.openxmlformats.org/drawingml/2006/main" xmlns:r="http://schemas.openxmlformats.org/officeDocument/2006/relationships" xmlns:p="http://schemas.openxmlformats.org/presentationml/2006/main">
  <p:tag name="NUM" val="6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8"/>
</p:tagLst>
</file>

<file path=ppt/tags/tag200.xml><?xml version="1.0" encoding="utf-8"?>
<p:tagLst xmlns:a="http://schemas.openxmlformats.org/drawingml/2006/main" xmlns:r="http://schemas.openxmlformats.org/officeDocument/2006/relationships" xmlns:p="http://schemas.openxmlformats.org/presentationml/2006/main">
  <p:tag name="NUM" val="66"/>
</p:tagLst>
</file>

<file path=ppt/tags/tag201.xml><?xml version="1.0" encoding="utf-8"?>
<p:tagLst xmlns:a="http://schemas.openxmlformats.org/drawingml/2006/main" xmlns:r="http://schemas.openxmlformats.org/officeDocument/2006/relationships" xmlns:p="http://schemas.openxmlformats.org/presentationml/2006/main">
  <p:tag name="NUM" val="67"/>
</p:tagLst>
</file>

<file path=ppt/tags/tag202.xml><?xml version="1.0" encoding="utf-8"?>
<p:tagLst xmlns:a="http://schemas.openxmlformats.org/drawingml/2006/main" xmlns:r="http://schemas.openxmlformats.org/officeDocument/2006/relationships" xmlns:p="http://schemas.openxmlformats.org/presentationml/2006/main">
  <p:tag name="NUM" val="68"/>
</p:tagLst>
</file>

<file path=ppt/tags/tag203.xml><?xml version="1.0" encoding="utf-8"?>
<p:tagLst xmlns:a="http://schemas.openxmlformats.org/drawingml/2006/main" xmlns:r="http://schemas.openxmlformats.org/officeDocument/2006/relationships" xmlns:p="http://schemas.openxmlformats.org/presentationml/2006/main">
  <p:tag name="NUM" val="69"/>
</p:tagLst>
</file>

<file path=ppt/tags/tag204.xml><?xml version="1.0" encoding="utf-8"?>
<p:tagLst xmlns:a="http://schemas.openxmlformats.org/drawingml/2006/main" xmlns:r="http://schemas.openxmlformats.org/officeDocument/2006/relationships" xmlns:p="http://schemas.openxmlformats.org/presentationml/2006/main">
  <p:tag name="NUM" val="72"/>
</p:tagLst>
</file>

<file path=ppt/tags/tag205.xml><?xml version="1.0" encoding="utf-8"?>
<p:tagLst xmlns:a="http://schemas.openxmlformats.org/drawingml/2006/main" xmlns:r="http://schemas.openxmlformats.org/officeDocument/2006/relationships" xmlns:p="http://schemas.openxmlformats.org/presentationml/2006/main">
  <p:tag name="NUM" val="73"/>
</p:tagLst>
</file>

<file path=ppt/tags/tag206.xml><?xml version="1.0" encoding="utf-8"?>
<p:tagLst xmlns:a="http://schemas.openxmlformats.org/drawingml/2006/main" xmlns:r="http://schemas.openxmlformats.org/officeDocument/2006/relationships" xmlns:p="http://schemas.openxmlformats.org/presentationml/2006/main">
  <p:tag name="NUM" val="74"/>
</p:tagLst>
</file>

<file path=ppt/tags/tag207.xml><?xml version="1.0" encoding="utf-8"?>
<p:tagLst xmlns:a="http://schemas.openxmlformats.org/drawingml/2006/main" xmlns:r="http://schemas.openxmlformats.org/officeDocument/2006/relationships" xmlns:p="http://schemas.openxmlformats.org/presentationml/2006/main">
  <p:tag name="NUM" val="81"/>
</p:tagLst>
</file>

<file path=ppt/tags/tag208.xml><?xml version="1.0" encoding="utf-8"?>
<p:tagLst xmlns:a="http://schemas.openxmlformats.org/drawingml/2006/main" xmlns:r="http://schemas.openxmlformats.org/officeDocument/2006/relationships" xmlns:p="http://schemas.openxmlformats.org/presentationml/2006/main">
  <p:tag name="NUM" val="82"/>
</p:tagLst>
</file>

<file path=ppt/tags/tag209.xml><?xml version="1.0" encoding="utf-8"?>
<p:tagLst xmlns:a="http://schemas.openxmlformats.org/drawingml/2006/main" xmlns:r="http://schemas.openxmlformats.org/officeDocument/2006/relationships" xmlns:p="http://schemas.openxmlformats.org/presentationml/2006/main">
  <p:tag name="NUM" val="85"/>
</p:tagLst>
</file>

<file path=ppt/tags/tag21.xml><?xml version="1.0" encoding="utf-8"?>
<p:tagLst xmlns:a="http://schemas.openxmlformats.org/drawingml/2006/main" xmlns:r="http://schemas.openxmlformats.org/officeDocument/2006/relationships" xmlns:p="http://schemas.openxmlformats.org/presentationml/2006/main">
  <p:tag name="NUM" val="20"/>
</p:tagLst>
</file>

<file path=ppt/tags/tag210.xml><?xml version="1.0" encoding="utf-8"?>
<p:tagLst xmlns:a="http://schemas.openxmlformats.org/drawingml/2006/main" xmlns:r="http://schemas.openxmlformats.org/officeDocument/2006/relationships" xmlns:p="http://schemas.openxmlformats.org/presentationml/2006/main">
  <p:tag name="NUM" val="86"/>
</p:tagLst>
</file>

<file path=ppt/tags/tag211.xml><?xml version="1.0" encoding="utf-8"?>
<p:tagLst xmlns:a="http://schemas.openxmlformats.org/drawingml/2006/main" xmlns:r="http://schemas.openxmlformats.org/officeDocument/2006/relationships" xmlns:p="http://schemas.openxmlformats.org/presentationml/2006/main">
  <p:tag name="NUM" val="87"/>
</p:tagLst>
</file>

<file path=ppt/tags/tag212.xml><?xml version="1.0" encoding="utf-8"?>
<p:tagLst xmlns:a="http://schemas.openxmlformats.org/drawingml/2006/main" xmlns:r="http://schemas.openxmlformats.org/officeDocument/2006/relationships" xmlns:p="http://schemas.openxmlformats.org/presentationml/2006/main">
  <p:tag name="NUM" val="88"/>
</p:tagLst>
</file>

<file path=ppt/tags/tag213.xml><?xml version="1.0" encoding="utf-8"?>
<p:tagLst xmlns:a="http://schemas.openxmlformats.org/drawingml/2006/main" xmlns:r="http://schemas.openxmlformats.org/officeDocument/2006/relationships" xmlns:p="http://schemas.openxmlformats.org/presentationml/2006/main">
  <p:tag name="NUM" val="90"/>
</p:tagLst>
</file>

<file path=ppt/tags/tag214.xml><?xml version="1.0" encoding="utf-8"?>
<p:tagLst xmlns:a="http://schemas.openxmlformats.org/drawingml/2006/main" xmlns:r="http://schemas.openxmlformats.org/officeDocument/2006/relationships" xmlns:p="http://schemas.openxmlformats.org/presentationml/2006/main">
  <p:tag name="NUM" val="91"/>
</p:tagLst>
</file>

<file path=ppt/tags/tag215.xml><?xml version="1.0" encoding="utf-8"?>
<p:tagLst xmlns:a="http://schemas.openxmlformats.org/drawingml/2006/main" xmlns:r="http://schemas.openxmlformats.org/officeDocument/2006/relationships" xmlns:p="http://schemas.openxmlformats.org/presentationml/2006/main">
  <p:tag name="NUM" val="92"/>
</p:tagLst>
</file>

<file path=ppt/tags/tag216.xml><?xml version="1.0" encoding="utf-8"?>
<p:tagLst xmlns:a="http://schemas.openxmlformats.org/drawingml/2006/main" xmlns:r="http://schemas.openxmlformats.org/officeDocument/2006/relationships" xmlns:p="http://schemas.openxmlformats.org/presentationml/2006/main">
  <p:tag name="NUM" val="95"/>
</p:tagLst>
</file>

<file path=ppt/tags/tag217.xml><?xml version="1.0" encoding="utf-8"?>
<p:tagLst xmlns:a="http://schemas.openxmlformats.org/drawingml/2006/main" xmlns:r="http://schemas.openxmlformats.org/officeDocument/2006/relationships" xmlns:p="http://schemas.openxmlformats.org/presentationml/2006/main">
  <p:tag name="NUM" val="96"/>
</p:tagLst>
</file>

<file path=ppt/tags/tag218.xml><?xml version="1.0" encoding="utf-8"?>
<p:tagLst xmlns:a="http://schemas.openxmlformats.org/drawingml/2006/main" xmlns:r="http://schemas.openxmlformats.org/officeDocument/2006/relationships" xmlns:p="http://schemas.openxmlformats.org/presentationml/2006/main">
  <p:tag name="NUM" val="97"/>
</p:tagLst>
</file>

<file path=ppt/tags/tag219.xml><?xml version="1.0" encoding="utf-8"?>
<p:tagLst xmlns:a="http://schemas.openxmlformats.org/drawingml/2006/main" xmlns:r="http://schemas.openxmlformats.org/officeDocument/2006/relationships" xmlns:p="http://schemas.openxmlformats.org/presentationml/2006/main">
  <p:tag name="NUM" val="99"/>
</p:tagLst>
</file>

<file path=ppt/tags/tag22.xml><?xml version="1.0" encoding="utf-8"?>
<p:tagLst xmlns:a="http://schemas.openxmlformats.org/drawingml/2006/main" xmlns:r="http://schemas.openxmlformats.org/officeDocument/2006/relationships" xmlns:p="http://schemas.openxmlformats.org/presentationml/2006/main">
  <p:tag name="NUM" val="22"/>
</p:tagLst>
</file>

<file path=ppt/tags/tag220.xml><?xml version="1.0" encoding="utf-8"?>
<p:tagLst xmlns:a="http://schemas.openxmlformats.org/drawingml/2006/main" xmlns:r="http://schemas.openxmlformats.org/officeDocument/2006/relationships" xmlns:p="http://schemas.openxmlformats.org/presentationml/2006/main">
  <p:tag name="NUM" val="101"/>
</p:tagLst>
</file>

<file path=ppt/tags/tag221.xml><?xml version="1.0" encoding="utf-8"?>
<p:tagLst xmlns:a="http://schemas.openxmlformats.org/drawingml/2006/main" xmlns:r="http://schemas.openxmlformats.org/officeDocument/2006/relationships" xmlns:p="http://schemas.openxmlformats.org/presentationml/2006/main">
  <p:tag name="NUM" val="103"/>
</p:tagLst>
</file>

<file path=ppt/tags/tag222.xml><?xml version="1.0" encoding="utf-8"?>
<p:tagLst xmlns:a="http://schemas.openxmlformats.org/drawingml/2006/main" xmlns:r="http://schemas.openxmlformats.org/officeDocument/2006/relationships" xmlns:p="http://schemas.openxmlformats.org/presentationml/2006/main">
  <p:tag name="NUM" val="105"/>
</p:tagLst>
</file>

<file path=ppt/tags/tag223.xml><?xml version="1.0" encoding="utf-8"?>
<p:tagLst xmlns:a="http://schemas.openxmlformats.org/drawingml/2006/main" xmlns:r="http://schemas.openxmlformats.org/officeDocument/2006/relationships" xmlns:p="http://schemas.openxmlformats.org/presentationml/2006/main">
  <p:tag name="NUM" val="106"/>
</p:tagLst>
</file>

<file path=ppt/tags/tag224.xml><?xml version="1.0" encoding="utf-8"?>
<p:tagLst xmlns:a="http://schemas.openxmlformats.org/drawingml/2006/main" xmlns:r="http://schemas.openxmlformats.org/officeDocument/2006/relationships" xmlns:p="http://schemas.openxmlformats.org/presentationml/2006/main">
  <p:tag name="NUM" val="107"/>
</p:tagLst>
</file>

<file path=ppt/tags/tag225.xml><?xml version="1.0" encoding="utf-8"?>
<p:tagLst xmlns:a="http://schemas.openxmlformats.org/drawingml/2006/main" xmlns:r="http://schemas.openxmlformats.org/officeDocument/2006/relationships" xmlns:p="http://schemas.openxmlformats.org/presentationml/2006/main">
  <p:tag name="NUM" val="108"/>
</p:tagLst>
</file>

<file path=ppt/tags/tag226.xml><?xml version="1.0" encoding="utf-8"?>
<p:tagLst xmlns:a="http://schemas.openxmlformats.org/drawingml/2006/main" xmlns:r="http://schemas.openxmlformats.org/officeDocument/2006/relationships" xmlns:p="http://schemas.openxmlformats.org/presentationml/2006/main">
  <p:tag name="NUM" val="109"/>
</p:tagLst>
</file>

<file path=ppt/tags/tag227.xml><?xml version="1.0" encoding="utf-8"?>
<p:tagLst xmlns:a="http://schemas.openxmlformats.org/drawingml/2006/main" xmlns:r="http://schemas.openxmlformats.org/officeDocument/2006/relationships" xmlns:p="http://schemas.openxmlformats.org/presentationml/2006/main">
  <p:tag name="NUM" val="111"/>
</p:tagLst>
</file>

<file path=ppt/tags/tag228.xml><?xml version="1.0" encoding="utf-8"?>
<p:tagLst xmlns:a="http://schemas.openxmlformats.org/drawingml/2006/main" xmlns:r="http://schemas.openxmlformats.org/officeDocument/2006/relationships" xmlns:p="http://schemas.openxmlformats.org/presentationml/2006/main">
  <p:tag name="NUM" val="112"/>
</p:tagLst>
</file>

<file path=ppt/tags/tag229.xml><?xml version="1.0" encoding="utf-8"?>
<p:tagLst xmlns:a="http://schemas.openxmlformats.org/drawingml/2006/main" xmlns:r="http://schemas.openxmlformats.org/officeDocument/2006/relationships" xmlns:p="http://schemas.openxmlformats.org/presentationml/2006/main">
  <p:tag name="NUM" val="113"/>
</p:tagLst>
</file>

<file path=ppt/tags/tag23.xml><?xml version="1.0" encoding="utf-8"?>
<p:tagLst xmlns:a="http://schemas.openxmlformats.org/drawingml/2006/main" xmlns:r="http://schemas.openxmlformats.org/officeDocument/2006/relationships" xmlns:p="http://schemas.openxmlformats.org/presentationml/2006/main">
  <p:tag name="NUM" val="23"/>
</p:tagLst>
</file>

<file path=ppt/tags/tag230.xml><?xml version="1.0" encoding="utf-8"?>
<p:tagLst xmlns:a="http://schemas.openxmlformats.org/drawingml/2006/main" xmlns:r="http://schemas.openxmlformats.org/officeDocument/2006/relationships" xmlns:p="http://schemas.openxmlformats.org/presentationml/2006/main">
  <p:tag name="NUM" val="114"/>
</p:tagLst>
</file>

<file path=ppt/tags/tag231.xml><?xml version="1.0" encoding="utf-8"?>
<p:tagLst xmlns:a="http://schemas.openxmlformats.org/drawingml/2006/main" xmlns:r="http://schemas.openxmlformats.org/officeDocument/2006/relationships" xmlns:p="http://schemas.openxmlformats.org/presentationml/2006/main">
  <p:tag name="NUM" val="116"/>
</p:tagLst>
</file>

<file path=ppt/tags/tag232.xml><?xml version="1.0" encoding="utf-8"?>
<p:tagLst xmlns:a="http://schemas.openxmlformats.org/drawingml/2006/main" xmlns:r="http://schemas.openxmlformats.org/officeDocument/2006/relationships" xmlns:p="http://schemas.openxmlformats.org/presentationml/2006/main">
  <p:tag name="NUM" val="117"/>
</p:tagLst>
</file>

<file path=ppt/tags/tag233.xml><?xml version="1.0" encoding="utf-8"?>
<p:tagLst xmlns:a="http://schemas.openxmlformats.org/drawingml/2006/main" xmlns:r="http://schemas.openxmlformats.org/officeDocument/2006/relationships" xmlns:p="http://schemas.openxmlformats.org/presentationml/2006/main">
  <p:tag name="NUM" val="119"/>
</p:tagLst>
</file>

<file path=ppt/tags/tag234.xml><?xml version="1.0" encoding="utf-8"?>
<p:tagLst xmlns:a="http://schemas.openxmlformats.org/drawingml/2006/main" xmlns:r="http://schemas.openxmlformats.org/officeDocument/2006/relationships" xmlns:p="http://schemas.openxmlformats.org/presentationml/2006/main">
  <p:tag name="NUM" val="122"/>
</p:tagLst>
</file>

<file path=ppt/tags/tag235.xml><?xml version="1.0" encoding="utf-8"?>
<p:tagLst xmlns:a="http://schemas.openxmlformats.org/drawingml/2006/main" xmlns:r="http://schemas.openxmlformats.org/officeDocument/2006/relationships" xmlns:p="http://schemas.openxmlformats.org/presentationml/2006/main">
  <p:tag name="NUM" val="123"/>
</p:tagLst>
</file>

<file path=ppt/tags/tag236.xml><?xml version="1.0" encoding="utf-8"?>
<p:tagLst xmlns:a="http://schemas.openxmlformats.org/drawingml/2006/main" xmlns:r="http://schemas.openxmlformats.org/officeDocument/2006/relationships" xmlns:p="http://schemas.openxmlformats.org/presentationml/2006/main">
  <p:tag name="NUM" val="124"/>
</p:tagLst>
</file>

<file path=ppt/tags/tag237.xml><?xml version="1.0" encoding="utf-8"?>
<p:tagLst xmlns:a="http://schemas.openxmlformats.org/drawingml/2006/main" xmlns:r="http://schemas.openxmlformats.org/officeDocument/2006/relationships" xmlns:p="http://schemas.openxmlformats.org/presentationml/2006/main">
  <p:tag name="NUM" val="125"/>
</p:tagLst>
</file>

<file path=ppt/tags/tag238.xml><?xml version="1.0" encoding="utf-8"?>
<p:tagLst xmlns:a="http://schemas.openxmlformats.org/drawingml/2006/main" xmlns:r="http://schemas.openxmlformats.org/officeDocument/2006/relationships" xmlns:p="http://schemas.openxmlformats.org/presentationml/2006/main">
  <p:tag name="NUM" val="126"/>
</p:tagLst>
</file>

<file path=ppt/tags/tag239.xml><?xml version="1.0" encoding="utf-8"?>
<p:tagLst xmlns:a="http://schemas.openxmlformats.org/drawingml/2006/main" xmlns:r="http://schemas.openxmlformats.org/officeDocument/2006/relationships" xmlns:p="http://schemas.openxmlformats.org/presentationml/2006/main">
  <p:tag name="NUM" val="129"/>
</p:tagLst>
</file>

<file path=ppt/tags/tag24.xml><?xml version="1.0" encoding="utf-8"?>
<p:tagLst xmlns:a="http://schemas.openxmlformats.org/drawingml/2006/main" xmlns:r="http://schemas.openxmlformats.org/officeDocument/2006/relationships" xmlns:p="http://schemas.openxmlformats.org/presentationml/2006/main">
  <p:tag name="NUM" val="24"/>
</p:tagLst>
</file>

<file path=ppt/tags/tag240.xml><?xml version="1.0" encoding="utf-8"?>
<p:tagLst xmlns:a="http://schemas.openxmlformats.org/drawingml/2006/main" xmlns:r="http://schemas.openxmlformats.org/officeDocument/2006/relationships" xmlns:p="http://schemas.openxmlformats.org/presentationml/2006/main">
  <p:tag name="NUM" val="130"/>
</p:tagLst>
</file>

<file path=ppt/tags/tag241.xml><?xml version="1.0" encoding="utf-8"?>
<p:tagLst xmlns:a="http://schemas.openxmlformats.org/drawingml/2006/main" xmlns:r="http://schemas.openxmlformats.org/officeDocument/2006/relationships" xmlns:p="http://schemas.openxmlformats.org/presentationml/2006/main">
  <p:tag name="NUM" val="131"/>
</p:tagLst>
</file>

<file path=ppt/tags/tag242.xml><?xml version="1.0" encoding="utf-8"?>
<p:tagLst xmlns:a="http://schemas.openxmlformats.org/drawingml/2006/main" xmlns:r="http://schemas.openxmlformats.org/officeDocument/2006/relationships" xmlns:p="http://schemas.openxmlformats.org/presentationml/2006/main">
  <p:tag name="NUM" val="132"/>
</p:tagLst>
</file>

<file path=ppt/tags/tag243.xml><?xml version="1.0" encoding="utf-8"?>
<p:tagLst xmlns:a="http://schemas.openxmlformats.org/drawingml/2006/main" xmlns:r="http://schemas.openxmlformats.org/officeDocument/2006/relationships" xmlns:p="http://schemas.openxmlformats.org/presentationml/2006/main">
  <p:tag name="NUM" val="146"/>
</p:tagLst>
</file>

<file path=ppt/tags/tag244.xml><?xml version="1.0" encoding="utf-8"?>
<p:tagLst xmlns:a="http://schemas.openxmlformats.org/drawingml/2006/main" xmlns:r="http://schemas.openxmlformats.org/officeDocument/2006/relationships" xmlns:p="http://schemas.openxmlformats.org/presentationml/2006/main">
  <p:tag name="NUM" val="147"/>
</p:tagLst>
</file>

<file path=ppt/tags/tag245.xml><?xml version="1.0" encoding="utf-8"?>
<p:tagLst xmlns:a="http://schemas.openxmlformats.org/drawingml/2006/main" xmlns:r="http://schemas.openxmlformats.org/officeDocument/2006/relationships" xmlns:p="http://schemas.openxmlformats.org/presentationml/2006/main">
  <p:tag name="NUM" val="148"/>
</p:tagLst>
</file>

<file path=ppt/tags/tag246.xml><?xml version="1.0" encoding="utf-8"?>
<p:tagLst xmlns:a="http://schemas.openxmlformats.org/drawingml/2006/main" xmlns:r="http://schemas.openxmlformats.org/officeDocument/2006/relationships" xmlns:p="http://schemas.openxmlformats.org/presentationml/2006/main">
  <p:tag name="NUM" val="149"/>
</p:tagLst>
</file>

<file path=ppt/tags/tag247.xml><?xml version="1.0" encoding="utf-8"?>
<p:tagLst xmlns:a="http://schemas.openxmlformats.org/drawingml/2006/main" xmlns:r="http://schemas.openxmlformats.org/officeDocument/2006/relationships" xmlns:p="http://schemas.openxmlformats.org/presentationml/2006/main">
  <p:tag name="NUM" val="150"/>
</p:tagLst>
</file>

<file path=ppt/tags/tag248.xml><?xml version="1.0" encoding="utf-8"?>
<p:tagLst xmlns:a="http://schemas.openxmlformats.org/drawingml/2006/main" xmlns:r="http://schemas.openxmlformats.org/officeDocument/2006/relationships" xmlns:p="http://schemas.openxmlformats.org/presentationml/2006/main">
  <p:tag name="NUM" val="151"/>
</p:tagLst>
</file>

<file path=ppt/tags/tag249.xml><?xml version="1.0" encoding="utf-8"?>
<p:tagLst xmlns:a="http://schemas.openxmlformats.org/drawingml/2006/main" xmlns:r="http://schemas.openxmlformats.org/officeDocument/2006/relationships" xmlns:p="http://schemas.openxmlformats.org/presentationml/2006/main">
  <p:tag name="NUM" val="109"/>
</p:tagLst>
</file>

<file path=ppt/tags/tag25.xml><?xml version="1.0" encoding="utf-8"?>
<p:tagLst xmlns:a="http://schemas.openxmlformats.org/drawingml/2006/main" xmlns:r="http://schemas.openxmlformats.org/officeDocument/2006/relationships" xmlns:p="http://schemas.openxmlformats.org/presentationml/2006/main">
  <p:tag name="NUM" val="25"/>
</p:tagLst>
</file>

<file path=ppt/tags/tag250.xml><?xml version="1.0" encoding="utf-8"?>
<p:tagLst xmlns:a="http://schemas.openxmlformats.org/drawingml/2006/main" xmlns:r="http://schemas.openxmlformats.org/officeDocument/2006/relationships" xmlns:p="http://schemas.openxmlformats.org/presentationml/2006/main">
  <p:tag name="NUM" val="69"/>
</p:tagLst>
</file>

<file path=ppt/tags/tag251.xml><?xml version="1.0" encoding="utf-8"?>
<p:tagLst xmlns:a="http://schemas.openxmlformats.org/drawingml/2006/main" xmlns:r="http://schemas.openxmlformats.org/officeDocument/2006/relationships" xmlns:p="http://schemas.openxmlformats.org/presentationml/2006/main">
  <p:tag name="NUM" val="69"/>
</p:tagLst>
</file>

<file path=ppt/tags/tag252.xml><?xml version="1.0" encoding="utf-8"?>
<p:tagLst xmlns:a="http://schemas.openxmlformats.org/drawingml/2006/main" xmlns:r="http://schemas.openxmlformats.org/officeDocument/2006/relationships" xmlns:p="http://schemas.openxmlformats.org/presentationml/2006/main">
  <p:tag name="NUM" val="67"/>
</p:tagLst>
</file>

<file path=ppt/tags/tag253.xml><?xml version="1.0" encoding="utf-8"?>
<p:tagLst xmlns:a="http://schemas.openxmlformats.org/drawingml/2006/main" xmlns:r="http://schemas.openxmlformats.org/officeDocument/2006/relationships" xmlns:p="http://schemas.openxmlformats.org/presentationml/2006/main">
  <p:tag name="NUM" val="69"/>
</p:tagLst>
</file>

<file path=ppt/tags/tag254.xml><?xml version="1.0" encoding="utf-8"?>
<p:tagLst xmlns:a="http://schemas.openxmlformats.org/drawingml/2006/main" xmlns:r="http://schemas.openxmlformats.org/officeDocument/2006/relationships" xmlns:p="http://schemas.openxmlformats.org/presentationml/2006/main">
  <p:tag name="NUM" val="151"/>
</p:tagLst>
</file>

<file path=ppt/tags/tag255.xml><?xml version="1.0" encoding="utf-8"?>
<p:tagLst xmlns:a="http://schemas.openxmlformats.org/drawingml/2006/main" xmlns:r="http://schemas.openxmlformats.org/officeDocument/2006/relationships" xmlns:p="http://schemas.openxmlformats.org/presentationml/2006/main">
  <p:tag name="NUM" val="7"/>
</p:tagLst>
</file>

<file path=ppt/tags/tag256.xml><?xml version="1.0" encoding="utf-8"?>
<p:tagLst xmlns:a="http://schemas.openxmlformats.org/drawingml/2006/main" xmlns:r="http://schemas.openxmlformats.org/officeDocument/2006/relationships" xmlns:p="http://schemas.openxmlformats.org/presentationml/2006/main">
  <p:tag name="NUM" val="60"/>
</p:tagLst>
</file>

<file path=ppt/tags/tag257.xml><?xml version="1.0" encoding="utf-8"?>
<p:tagLst xmlns:a="http://schemas.openxmlformats.org/drawingml/2006/main" xmlns:r="http://schemas.openxmlformats.org/officeDocument/2006/relationships" xmlns:p="http://schemas.openxmlformats.org/presentationml/2006/main">
  <p:tag name="NUM" val="101"/>
</p:tagLst>
</file>

<file path=ppt/tags/tag258.xml><?xml version="1.0" encoding="utf-8"?>
<p:tagLst xmlns:a="http://schemas.openxmlformats.org/drawingml/2006/main" xmlns:r="http://schemas.openxmlformats.org/officeDocument/2006/relationships" xmlns:p="http://schemas.openxmlformats.org/presentationml/2006/main">
  <p:tag name="NUM" val="109"/>
</p:tagLst>
</file>

<file path=ppt/tags/tag259.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26"/>
</p:tagLst>
</file>

<file path=ppt/tags/tag260.xml><?xml version="1.0" encoding="utf-8"?>
<p:tagLst xmlns:a="http://schemas.openxmlformats.org/drawingml/2006/main" xmlns:r="http://schemas.openxmlformats.org/officeDocument/2006/relationships" xmlns:p="http://schemas.openxmlformats.org/presentationml/2006/main">
  <p:tag name="NUM" val="49"/>
</p:tagLst>
</file>

<file path=ppt/tags/tag261.xml><?xml version="1.0" encoding="utf-8"?>
<p:tagLst xmlns:a="http://schemas.openxmlformats.org/drawingml/2006/main" xmlns:r="http://schemas.openxmlformats.org/officeDocument/2006/relationships" xmlns:p="http://schemas.openxmlformats.org/presentationml/2006/main">
  <p:tag name="NUM" val="52"/>
</p:tagLst>
</file>

<file path=ppt/tags/tag262.xml><?xml version="1.0" encoding="utf-8"?>
<p:tagLst xmlns:a="http://schemas.openxmlformats.org/drawingml/2006/main" xmlns:r="http://schemas.openxmlformats.org/officeDocument/2006/relationships" xmlns:p="http://schemas.openxmlformats.org/presentationml/2006/main">
  <p:tag name="NUM" val="62"/>
</p:tagLst>
</file>

<file path=ppt/tags/tag263.xml><?xml version="1.0" encoding="utf-8"?>
<p:tagLst xmlns:a="http://schemas.openxmlformats.org/drawingml/2006/main" xmlns:r="http://schemas.openxmlformats.org/officeDocument/2006/relationships" xmlns:p="http://schemas.openxmlformats.org/presentationml/2006/main">
  <p:tag name="NUM" val="63"/>
</p:tagLst>
</file>

<file path=ppt/tags/tag264.xml><?xml version="1.0" encoding="utf-8"?>
<p:tagLst xmlns:a="http://schemas.openxmlformats.org/drawingml/2006/main" xmlns:r="http://schemas.openxmlformats.org/officeDocument/2006/relationships" xmlns:p="http://schemas.openxmlformats.org/presentationml/2006/main">
  <p:tag name="NUM" val="64"/>
</p:tagLst>
</file>

<file path=ppt/tags/tag265.xml><?xml version="1.0" encoding="utf-8"?>
<p:tagLst xmlns:a="http://schemas.openxmlformats.org/drawingml/2006/main" xmlns:r="http://schemas.openxmlformats.org/officeDocument/2006/relationships" xmlns:p="http://schemas.openxmlformats.org/presentationml/2006/main">
  <p:tag name="NUM" val="65"/>
</p:tagLst>
</file>

<file path=ppt/tags/tag266.xml><?xml version="1.0" encoding="utf-8"?>
<p:tagLst xmlns:a="http://schemas.openxmlformats.org/drawingml/2006/main" xmlns:r="http://schemas.openxmlformats.org/officeDocument/2006/relationships" xmlns:p="http://schemas.openxmlformats.org/presentationml/2006/main">
  <p:tag name="NUM" val="66"/>
</p:tagLst>
</file>

<file path=ppt/tags/tag267.xml><?xml version="1.0" encoding="utf-8"?>
<p:tagLst xmlns:a="http://schemas.openxmlformats.org/drawingml/2006/main" xmlns:r="http://schemas.openxmlformats.org/officeDocument/2006/relationships" xmlns:p="http://schemas.openxmlformats.org/presentationml/2006/main">
  <p:tag name="NUM" val="67"/>
</p:tagLst>
</file>

<file path=ppt/tags/tag268.xml><?xml version="1.0" encoding="utf-8"?>
<p:tagLst xmlns:a="http://schemas.openxmlformats.org/drawingml/2006/main" xmlns:r="http://schemas.openxmlformats.org/officeDocument/2006/relationships" xmlns:p="http://schemas.openxmlformats.org/presentationml/2006/main">
  <p:tag name="NUM" val="68"/>
</p:tagLst>
</file>

<file path=ppt/tags/tag269.xml><?xml version="1.0" encoding="utf-8"?>
<p:tagLst xmlns:a="http://schemas.openxmlformats.org/drawingml/2006/main" xmlns:r="http://schemas.openxmlformats.org/officeDocument/2006/relationships" xmlns:p="http://schemas.openxmlformats.org/presentationml/2006/main">
  <p:tag name="NUM" val="69"/>
</p:tagLst>
</file>

<file path=ppt/tags/tag27.xml><?xml version="1.0" encoding="utf-8"?>
<p:tagLst xmlns:a="http://schemas.openxmlformats.org/drawingml/2006/main" xmlns:r="http://schemas.openxmlformats.org/officeDocument/2006/relationships" xmlns:p="http://schemas.openxmlformats.org/presentationml/2006/main">
  <p:tag name="NUM" val="27"/>
</p:tagLst>
</file>

<file path=ppt/tags/tag270.xml><?xml version="1.0" encoding="utf-8"?>
<p:tagLst xmlns:a="http://schemas.openxmlformats.org/drawingml/2006/main" xmlns:r="http://schemas.openxmlformats.org/officeDocument/2006/relationships" xmlns:p="http://schemas.openxmlformats.org/presentationml/2006/main">
  <p:tag name="NUM" val="70"/>
</p:tagLst>
</file>

<file path=ppt/tags/tag271.xml><?xml version="1.0" encoding="utf-8"?>
<p:tagLst xmlns:a="http://schemas.openxmlformats.org/drawingml/2006/main" xmlns:r="http://schemas.openxmlformats.org/officeDocument/2006/relationships" xmlns:p="http://schemas.openxmlformats.org/presentationml/2006/main">
  <p:tag name="NUM" val="72"/>
</p:tagLst>
</file>

<file path=ppt/tags/tag272.xml><?xml version="1.0" encoding="utf-8"?>
<p:tagLst xmlns:a="http://schemas.openxmlformats.org/drawingml/2006/main" xmlns:r="http://schemas.openxmlformats.org/officeDocument/2006/relationships" xmlns:p="http://schemas.openxmlformats.org/presentationml/2006/main">
  <p:tag name="NUM" val="73"/>
</p:tagLst>
</file>

<file path=ppt/tags/tag273.xml><?xml version="1.0" encoding="utf-8"?>
<p:tagLst xmlns:a="http://schemas.openxmlformats.org/drawingml/2006/main" xmlns:r="http://schemas.openxmlformats.org/officeDocument/2006/relationships" xmlns:p="http://schemas.openxmlformats.org/presentationml/2006/main">
  <p:tag name="NUM" val="74"/>
</p:tagLst>
</file>

<file path=ppt/tags/tag274.xml><?xml version="1.0" encoding="utf-8"?>
<p:tagLst xmlns:a="http://schemas.openxmlformats.org/drawingml/2006/main" xmlns:r="http://schemas.openxmlformats.org/officeDocument/2006/relationships" xmlns:p="http://schemas.openxmlformats.org/presentationml/2006/main">
  <p:tag name="NUM" val="87"/>
</p:tagLst>
</file>

<file path=ppt/tags/tag275.xml><?xml version="1.0" encoding="utf-8"?>
<p:tagLst xmlns:a="http://schemas.openxmlformats.org/drawingml/2006/main" xmlns:r="http://schemas.openxmlformats.org/officeDocument/2006/relationships" xmlns:p="http://schemas.openxmlformats.org/presentationml/2006/main">
  <p:tag name="NUM" val="88"/>
</p:tagLst>
</file>

<file path=ppt/tags/tag276.xml><?xml version="1.0" encoding="utf-8"?>
<p:tagLst xmlns:a="http://schemas.openxmlformats.org/drawingml/2006/main" xmlns:r="http://schemas.openxmlformats.org/officeDocument/2006/relationships" xmlns:p="http://schemas.openxmlformats.org/presentationml/2006/main">
  <p:tag name="NUM" val="89"/>
</p:tagLst>
</file>

<file path=ppt/tags/tag277.xml><?xml version="1.0" encoding="utf-8"?>
<p:tagLst xmlns:a="http://schemas.openxmlformats.org/drawingml/2006/main" xmlns:r="http://schemas.openxmlformats.org/officeDocument/2006/relationships" xmlns:p="http://schemas.openxmlformats.org/presentationml/2006/main">
  <p:tag name="NUM" val="101"/>
</p:tagLst>
</file>

<file path=ppt/tags/tag278.xml><?xml version="1.0" encoding="utf-8"?>
<p:tagLst xmlns:a="http://schemas.openxmlformats.org/drawingml/2006/main" xmlns:r="http://schemas.openxmlformats.org/officeDocument/2006/relationships" xmlns:p="http://schemas.openxmlformats.org/presentationml/2006/main">
  <p:tag name="NUM" val="69"/>
</p:tagLst>
</file>

<file path=ppt/tags/tag279.xml><?xml version="1.0" encoding="utf-8"?>
<p:tagLst xmlns:a="http://schemas.openxmlformats.org/drawingml/2006/main" xmlns:r="http://schemas.openxmlformats.org/officeDocument/2006/relationships" xmlns:p="http://schemas.openxmlformats.org/presentationml/2006/main">
  <p:tag name="NUM" val="70"/>
</p:tagLst>
</file>

<file path=ppt/tags/tag28.xml><?xml version="1.0" encoding="utf-8"?>
<p:tagLst xmlns:a="http://schemas.openxmlformats.org/drawingml/2006/main" xmlns:r="http://schemas.openxmlformats.org/officeDocument/2006/relationships" xmlns:p="http://schemas.openxmlformats.org/presentationml/2006/main">
  <p:tag name="NUM" val="28"/>
</p:tagLst>
</file>

<file path=ppt/tags/tag280.xml><?xml version="1.0" encoding="utf-8"?>
<p:tagLst xmlns:a="http://schemas.openxmlformats.org/drawingml/2006/main" xmlns:r="http://schemas.openxmlformats.org/officeDocument/2006/relationships" xmlns:p="http://schemas.openxmlformats.org/presentationml/2006/main">
  <p:tag name="NUM" val="69"/>
</p:tagLst>
</file>

<file path=ppt/tags/tag281.xml><?xml version="1.0" encoding="utf-8"?>
<p:tagLst xmlns:a="http://schemas.openxmlformats.org/drawingml/2006/main" xmlns:r="http://schemas.openxmlformats.org/officeDocument/2006/relationships" xmlns:p="http://schemas.openxmlformats.org/presentationml/2006/main">
  <p:tag name="NUM" val="9"/>
</p:tagLst>
</file>

<file path=ppt/tags/tag282.xml><?xml version="1.0" encoding="utf-8"?>
<p:tagLst xmlns:a="http://schemas.openxmlformats.org/drawingml/2006/main" xmlns:r="http://schemas.openxmlformats.org/officeDocument/2006/relationships" xmlns:p="http://schemas.openxmlformats.org/presentationml/2006/main">
  <p:tag name="NUM" val="10"/>
</p:tagLst>
</file>

<file path=ppt/tags/tag283.xml><?xml version="1.0" encoding="utf-8"?>
<p:tagLst xmlns:a="http://schemas.openxmlformats.org/drawingml/2006/main" xmlns:r="http://schemas.openxmlformats.org/officeDocument/2006/relationships" xmlns:p="http://schemas.openxmlformats.org/presentationml/2006/main">
  <p:tag name="NUM" val="12"/>
</p:tagLst>
</file>

<file path=ppt/tags/tag284.xml><?xml version="1.0" encoding="utf-8"?>
<p:tagLst xmlns:a="http://schemas.openxmlformats.org/drawingml/2006/main" xmlns:r="http://schemas.openxmlformats.org/officeDocument/2006/relationships" xmlns:p="http://schemas.openxmlformats.org/presentationml/2006/main">
  <p:tag name="NUM" val="13"/>
</p:tagLst>
</file>

<file path=ppt/tags/tag285.xml><?xml version="1.0" encoding="utf-8"?>
<p:tagLst xmlns:a="http://schemas.openxmlformats.org/drawingml/2006/main" xmlns:r="http://schemas.openxmlformats.org/officeDocument/2006/relationships" xmlns:p="http://schemas.openxmlformats.org/presentationml/2006/main">
  <p:tag name="NUM" val="17"/>
</p:tagLst>
</file>

<file path=ppt/tags/tag286.xml><?xml version="1.0" encoding="utf-8"?>
<p:tagLst xmlns:a="http://schemas.openxmlformats.org/drawingml/2006/main" xmlns:r="http://schemas.openxmlformats.org/officeDocument/2006/relationships" xmlns:p="http://schemas.openxmlformats.org/presentationml/2006/main">
  <p:tag name="NUM" val="39"/>
</p:tagLst>
</file>

<file path=ppt/tags/tag287.xml><?xml version="1.0" encoding="utf-8"?>
<p:tagLst xmlns:a="http://schemas.openxmlformats.org/drawingml/2006/main" xmlns:r="http://schemas.openxmlformats.org/officeDocument/2006/relationships" xmlns:p="http://schemas.openxmlformats.org/presentationml/2006/main">
  <p:tag name="NUM" val="40"/>
</p:tagLst>
</file>

<file path=ppt/tags/tag288.xml><?xml version="1.0" encoding="utf-8"?>
<p:tagLst xmlns:a="http://schemas.openxmlformats.org/drawingml/2006/main" xmlns:r="http://schemas.openxmlformats.org/officeDocument/2006/relationships" xmlns:p="http://schemas.openxmlformats.org/presentationml/2006/main">
  <p:tag name="NUM" val="46"/>
</p:tagLst>
</file>

<file path=ppt/tags/tag289.xml><?xml version="1.0" encoding="utf-8"?>
<p:tagLst xmlns:a="http://schemas.openxmlformats.org/drawingml/2006/main" xmlns:r="http://schemas.openxmlformats.org/officeDocument/2006/relationships" xmlns:p="http://schemas.openxmlformats.org/presentationml/2006/main">
  <p:tag name="NUM" val="51"/>
</p:tagLst>
</file>

<file path=ppt/tags/tag29.xml><?xml version="1.0" encoding="utf-8"?>
<p:tagLst xmlns:a="http://schemas.openxmlformats.org/drawingml/2006/main" xmlns:r="http://schemas.openxmlformats.org/officeDocument/2006/relationships" xmlns:p="http://schemas.openxmlformats.org/presentationml/2006/main">
  <p:tag name="NUM" val="29"/>
</p:tagLst>
</file>

<file path=ppt/tags/tag290.xml><?xml version="1.0" encoding="utf-8"?>
<p:tagLst xmlns:a="http://schemas.openxmlformats.org/drawingml/2006/main" xmlns:r="http://schemas.openxmlformats.org/officeDocument/2006/relationships" xmlns:p="http://schemas.openxmlformats.org/presentationml/2006/main">
  <p:tag name="NUM" val="52"/>
</p:tagLst>
</file>

<file path=ppt/tags/tag291.xml><?xml version="1.0" encoding="utf-8"?>
<p:tagLst xmlns:a="http://schemas.openxmlformats.org/drawingml/2006/main" xmlns:r="http://schemas.openxmlformats.org/officeDocument/2006/relationships" xmlns:p="http://schemas.openxmlformats.org/presentationml/2006/main">
  <p:tag name="NUM" val="53"/>
</p:tagLst>
</file>

<file path=ppt/tags/tag292.xml><?xml version="1.0" encoding="utf-8"?>
<p:tagLst xmlns:a="http://schemas.openxmlformats.org/drawingml/2006/main" xmlns:r="http://schemas.openxmlformats.org/officeDocument/2006/relationships" xmlns:p="http://schemas.openxmlformats.org/presentationml/2006/main">
  <p:tag name="NUM" val="54"/>
</p:tagLst>
</file>

<file path=ppt/tags/tag293.xml><?xml version="1.0" encoding="utf-8"?>
<p:tagLst xmlns:a="http://schemas.openxmlformats.org/drawingml/2006/main" xmlns:r="http://schemas.openxmlformats.org/officeDocument/2006/relationships" xmlns:p="http://schemas.openxmlformats.org/presentationml/2006/main">
  <p:tag name="NUM" val="55"/>
</p:tagLst>
</file>

<file path=ppt/tags/tag294.xml><?xml version="1.0" encoding="utf-8"?>
<p:tagLst xmlns:a="http://schemas.openxmlformats.org/drawingml/2006/main" xmlns:r="http://schemas.openxmlformats.org/officeDocument/2006/relationships" xmlns:p="http://schemas.openxmlformats.org/presentationml/2006/main">
  <p:tag name="NUM" val="14"/>
</p:tagLst>
</file>

<file path=ppt/tags/tag295.xml><?xml version="1.0" encoding="utf-8"?>
<p:tagLst xmlns:a="http://schemas.openxmlformats.org/drawingml/2006/main" xmlns:r="http://schemas.openxmlformats.org/officeDocument/2006/relationships" xmlns:p="http://schemas.openxmlformats.org/presentationml/2006/main">
  <p:tag name="NUM" val="29"/>
</p:tagLst>
</file>

<file path=ppt/tags/tag296.xml><?xml version="1.0" encoding="utf-8"?>
<p:tagLst xmlns:a="http://schemas.openxmlformats.org/drawingml/2006/main" xmlns:r="http://schemas.openxmlformats.org/officeDocument/2006/relationships" xmlns:p="http://schemas.openxmlformats.org/presentationml/2006/main">
  <p:tag name="NUM" val="32"/>
</p:tagLst>
</file>

<file path=ppt/tags/tag297.xml><?xml version="1.0" encoding="utf-8"?>
<p:tagLst xmlns:a="http://schemas.openxmlformats.org/drawingml/2006/main" xmlns:r="http://schemas.openxmlformats.org/officeDocument/2006/relationships" xmlns:p="http://schemas.openxmlformats.org/presentationml/2006/main">
  <p:tag name="NUM" val="47"/>
</p:tagLst>
</file>

<file path=ppt/tags/tag298.xml><?xml version="1.0" encoding="utf-8"?>
<p:tagLst xmlns:a="http://schemas.openxmlformats.org/drawingml/2006/main" xmlns:r="http://schemas.openxmlformats.org/officeDocument/2006/relationships" xmlns:p="http://schemas.openxmlformats.org/presentationml/2006/main">
  <p:tag name="NUM" val="56"/>
</p:tagLst>
</file>

<file path=ppt/tags/tag299.xml><?xml version="1.0" encoding="utf-8"?>
<p:tagLst xmlns:a="http://schemas.openxmlformats.org/drawingml/2006/main" xmlns:r="http://schemas.openxmlformats.org/officeDocument/2006/relationships" xmlns:p="http://schemas.openxmlformats.org/presentationml/2006/main">
  <p:tag name="NUM" val="57"/>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0"/>
</p:tagLst>
</file>

<file path=ppt/tags/tag300.xml><?xml version="1.0" encoding="utf-8"?>
<p:tagLst xmlns:a="http://schemas.openxmlformats.org/drawingml/2006/main" xmlns:r="http://schemas.openxmlformats.org/officeDocument/2006/relationships" xmlns:p="http://schemas.openxmlformats.org/presentationml/2006/main">
  <p:tag name="NUM" val="58"/>
</p:tagLst>
</file>

<file path=ppt/tags/tag301.xml><?xml version="1.0" encoding="utf-8"?>
<p:tagLst xmlns:a="http://schemas.openxmlformats.org/drawingml/2006/main" xmlns:r="http://schemas.openxmlformats.org/officeDocument/2006/relationships" xmlns:p="http://schemas.openxmlformats.org/presentationml/2006/main">
  <p:tag name="NUM" val="59"/>
</p:tagLst>
</file>

<file path=ppt/tags/tag302.xml><?xml version="1.0" encoding="utf-8"?>
<p:tagLst xmlns:a="http://schemas.openxmlformats.org/drawingml/2006/main" xmlns:r="http://schemas.openxmlformats.org/officeDocument/2006/relationships" xmlns:p="http://schemas.openxmlformats.org/presentationml/2006/main">
  <p:tag name="NUM" val="60"/>
</p:tagLst>
</file>

<file path=ppt/tags/tag303.xml><?xml version="1.0" encoding="utf-8"?>
<p:tagLst xmlns:a="http://schemas.openxmlformats.org/drawingml/2006/main" xmlns:r="http://schemas.openxmlformats.org/officeDocument/2006/relationships" xmlns:p="http://schemas.openxmlformats.org/presentationml/2006/main">
  <p:tag name="NUM" val="61"/>
</p:tagLst>
</file>

<file path=ppt/tags/tag304.xml><?xml version="1.0" encoding="utf-8"?>
<p:tagLst xmlns:a="http://schemas.openxmlformats.org/drawingml/2006/main" xmlns:r="http://schemas.openxmlformats.org/officeDocument/2006/relationships" xmlns:p="http://schemas.openxmlformats.org/presentationml/2006/main">
  <p:tag name="NUM" val="62"/>
</p:tagLst>
</file>

<file path=ppt/tags/tag305.xml><?xml version="1.0" encoding="utf-8"?>
<p:tagLst xmlns:a="http://schemas.openxmlformats.org/drawingml/2006/main" xmlns:r="http://schemas.openxmlformats.org/officeDocument/2006/relationships" xmlns:p="http://schemas.openxmlformats.org/presentationml/2006/main">
  <p:tag name="NUM" val="63"/>
</p:tagLst>
</file>

<file path=ppt/tags/tag306.xml><?xml version="1.0" encoding="utf-8"?>
<p:tagLst xmlns:a="http://schemas.openxmlformats.org/drawingml/2006/main" xmlns:r="http://schemas.openxmlformats.org/officeDocument/2006/relationships" xmlns:p="http://schemas.openxmlformats.org/presentationml/2006/main">
  <p:tag name="NUM" val="64"/>
</p:tagLst>
</file>

<file path=ppt/tags/tag307.xml><?xml version="1.0" encoding="utf-8"?>
<p:tagLst xmlns:a="http://schemas.openxmlformats.org/drawingml/2006/main" xmlns:r="http://schemas.openxmlformats.org/officeDocument/2006/relationships" xmlns:p="http://schemas.openxmlformats.org/presentationml/2006/main">
  <p:tag name="NUM" val="65"/>
</p:tagLst>
</file>

<file path=ppt/tags/tag308.xml><?xml version="1.0" encoding="utf-8"?>
<p:tagLst xmlns:a="http://schemas.openxmlformats.org/drawingml/2006/main" xmlns:r="http://schemas.openxmlformats.org/officeDocument/2006/relationships" xmlns:p="http://schemas.openxmlformats.org/presentationml/2006/main">
  <p:tag name="NUM" val="66"/>
</p:tagLst>
</file>

<file path=ppt/tags/tag309.xml><?xml version="1.0" encoding="utf-8"?>
<p:tagLst xmlns:a="http://schemas.openxmlformats.org/drawingml/2006/main" xmlns:r="http://schemas.openxmlformats.org/officeDocument/2006/relationships" xmlns:p="http://schemas.openxmlformats.org/presentationml/2006/main">
  <p:tag name="NUM" val="67"/>
</p:tagLst>
</file>

<file path=ppt/tags/tag31.xml><?xml version="1.0" encoding="utf-8"?>
<p:tagLst xmlns:a="http://schemas.openxmlformats.org/drawingml/2006/main" xmlns:r="http://schemas.openxmlformats.org/officeDocument/2006/relationships" xmlns:p="http://schemas.openxmlformats.org/presentationml/2006/main">
  <p:tag name="NUM" val="31"/>
</p:tagLst>
</file>

<file path=ppt/tags/tag310.xml><?xml version="1.0" encoding="utf-8"?>
<p:tagLst xmlns:a="http://schemas.openxmlformats.org/drawingml/2006/main" xmlns:r="http://schemas.openxmlformats.org/officeDocument/2006/relationships" xmlns:p="http://schemas.openxmlformats.org/presentationml/2006/main">
  <p:tag name="NUM" val="68"/>
</p:tagLst>
</file>

<file path=ppt/tags/tag311.xml><?xml version="1.0" encoding="utf-8"?>
<p:tagLst xmlns:a="http://schemas.openxmlformats.org/drawingml/2006/main" xmlns:r="http://schemas.openxmlformats.org/officeDocument/2006/relationships" xmlns:p="http://schemas.openxmlformats.org/presentationml/2006/main">
  <p:tag name="NUM" val="69"/>
</p:tagLst>
</file>

<file path=ppt/tags/tag312.xml><?xml version="1.0" encoding="utf-8"?>
<p:tagLst xmlns:a="http://schemas.openxmlformats.org/drawingml/2006/main" xmlns:r="http://schemas.openxmlformats.org/officeDocument/2006/relationships" xmlns:p="http://schemas.openxmlformats.org/presentationml/2006/main">
  <p:tag name="NUM" val="58"/>
</p:tagLst>
</file>

<file path=ppt/tags/tag313.xml><?xml version="1.0" encoding="utf-8"?>
<p:tagLst xmlns:a="http://schemas.openxmlformats.org/drawingml/2006/main" xmlns:r="http://schemas.openxmlformats.org/officeDocument/2006/relationships" xmlns:p="http://schemas.openxmlformats.org/presentationml/2006/main">
  <p:tag name="NUM" val="58"/>
</p:tagLst>
</file>

<file path=ppt/tags/tag314.xml><?xml version="1.0" encoding="utf-8"?>
<p:tagLst xmlns:a="http://schemas.openxmlformats.org/drawingml/2006/main" xmlns:r="http://schemas.openxmlformats.org/officeDocument/2006/relationships" xmlns:p="http://schemas.openxmlformats.org/presentationml/2006/main">
  <p:tag name="NUM" val="68"/>
</p:tagLst>
</file>

<file path=ppt/tags/tag315.xml><?xml version="1.0" encoding="utf-8"?>
<p:tagLst xmlns:a="http://schemas.openxmlformats.org/drawingml/2006/main" xmlns:r="http://schemas.openxmlformats.org/officeDocument/2006/relationships" xmlns:p="http://schemas.openxmlformats.org/presentationml/2006/main">
  <p:tag name="NUM" val="50"/>
</p:tagLst>
</file>

<file path=ppt/tags/tag316.xml><?xml version="1.0" encoding="utf-8"?>
<p:tagLst xmlns:a="http://schemas.openxmlformats.org/drawingml/2006/main" xmlns:r="http://schemas.openxmlformats.org/officeDocument/2006/relationships" xmlns:p="http://schemas.openxmlformats.org/presentationml/2006/main">
  <p:tag name="NUM" val="70"/>
</p:tagLst>
</file>

<file path=ppt/tags/tag317.xml><?xml version="1.0" encoding="utf-8"?>
<p:tagLst xmlns:a="http://schemas.openxmlformats.org/drawingml/2006/main" xmlns:r="http://schemas.openxmlformats.org/officeDocument/2006/relationships" xmlns:p="http://schemas.openxmlformats.org/presentationml/2006/main">
  <p:tag name="NUM" val="71"/>
</p:tagLst>
</file>

<file path=ppt/tags/tag318.xml><?xml version="1.0" encoding="utf-8"?>
<p:tagLst xmlns:a="http://schemas.openxmlformats.org/drawingml/2006/main" xmlns:r="http://schemas.openxmlformats.org/officeDocument/2006/relationships" xmlns:p="http://schemas.openxmlformats.org/presentationml/2006/main">
  <p:tag name="NUM" val="72"/>
</p:tagLst>
</file>

<file path=ppt/tags/tag319.xml><?xml version="1.0" encoding="utf-8"?>
<p:tagLst xmlns:a="http://schemas.openxmlformats.org/drawingml/2006/main" xmlns:r="http://schemas.openxmlformats.org/officeDocument/2006/relationships" xmlns:p="http://schemas.openxmlformats.org/presentationml/2006/main">
  <p:tag name="NUM" val="73"/>
</p:tagLst>
</file>

<file path=ppt/tags/tag32.xml><?xml version="1.0" encoding="utf-8"?>
<p:tagLst xmlns:a="http://schemas.openxmlformats.org/drawingml/2006/main" xmlns:r="http://schemas.openxmlformats.org/officeDocument/2006/relationships" xmlns:p="http://schemas.openxmlformats.org/presentationml/2006/main">
  <p:tag name="NUM" val="32"/>
</p:tagLst>
</file>

<file path=ppt/tags/tag320.xml><?xml version="1.0" encoding="utf-8"?>
<p:tagLst xmlns:a="http://schemas.openxmlformats.org/drawingml/2006/main" xmlns:r="http://schemas.openxmlformats.org/officeDocument/2006/relationships" xmlns:p="http://schemas.openxmlformats.org/presentationml/2006/main">
  <p:tag name="NUM" val="75"/>
</p:tagLst>
</file>

<file path=ppt/tags/tag321.xml><?xml version="1.0" encoding="utf-8"?>
<p:tagLst xmlns:a="http://schemas.openxmlformats.org/drawingml/2006/main" xmlns:r="http://schemas.openxmlformats.org/officeDocument/2006/relationships" xmlns:p="http://schemas.openxmlformats.org/presentationml/2006/main">
  <p:tag name="NUM" val="76"/>
</p:tagLst>
</file>

<file path=ppt/tags/tag322.xml><?xml version="1.0" encoding="utf-8"?>
<p:tagLst xmlns:a="http://schemas.openxmlformats.org/drawingml/2006/main" xmlns:r="http://schemas.openxmlformats.org/officeDocument/2006/relationships" xmlns:p="http://schemas.openxmlformats.org/presentationml/2006/main">
  <p:tag name="NUM" val="77"/>
</p:tagLst>
</file>

<file path=ppt/tags/tag323.xml><?xml version="1.0" encoding="utf-8"?>
<p:tagLst xmlns:a="http://schemas.openxmlformats.org/drawingml/2006/main" xmlns:r="http://schemas.openxmlformats.org/officeDocument/2006/relationships" xmlns:p="http://schemas.openxmlformats.org/presentationml/2006/main">
  <p:tag name="NUM" val="79"/>
</p:tagLst>
</file>

<file path=ppt/tags/tag324.xml><?xml version="1.0" encoding="utf-8"?>
<p:tagLst xmlns:a="http://schemas.openxmlformats.org/drawingml/2006/main" xmlns:r="http://schemas.openxmlformats.org/officeDocument/2006/relationships" xmlns:p="http://schemas.openxmlformats.org/presentationml/2006/main">
  <p:tag name="NUM" val="75"/>
</p:tagLst>
</file>

<file path=ppt/tags/tag325.xml><?xml version="1.0" encoding="utf-8"?>
<p:tagLst xmlns:a="http://schemas.openxmlformats.org/drawingml/2006/main" xmlns:r="http://schemas.openxmlformats.org/officeDocument/2006/relationships" xmlns:p="http://schemas.openxmlformats.org/presentationml/2006/main">
  <p:tag name="NUM" val="15"/>
</p:tagLst>
</file>

<file path=ppt/tags/tag326.xml><?xml version="1.0" encoding="utf-8"?>
<p:tagLst xmlns:a="http://schemas.openxmlformats.org/drawingml/2006/main" xmlns:r="http://schemas.openxmlformats.org/officeDocument/2006/relationships" xmlns:p="http://schemas.openxmlformats.org/presentationml/2006/main">
  <p:tag name="NUM" val="16"/>
</p:tagLst>
</file>

<file path=ppt/tags/tag327.xml><?xml version="1.0" encoding="utf-8"?>
<p:tagLst xmlns:a="http://schemas.openxmlformats.org/drawingml/2006/main" xmlns:r="http://schemas.openxmlformats.org/officeDocument/2006/relationships" xmlns:p="http://schemas.openxmlformats.org/presentationml/2006/main">
  <p:tag name="NUM" val="21"/>
</p:tagLst>
</file>

<file path=ppt/tags/tag328.xml><?xml version="1.0" encoding="utf-8"?>
<p:tagLst xmlns:a="http://schemas.openxmlformats.org/drawingml/2006/main" xmlns:r="http://schemas.openxmlformats.org/officeDocument/2006/relationships" xmlns:p="http://schemas.openxmlformats.org/presentationml/2006/main">
  <p:tag name="NUM" val="22"/>
</p:tagLst>
</file>

<file path=ppt/tags/tag329.xml><?xml version="1.0" encoding="utf-8"?>
<p:tagLst xmlns:a="http://schemas.openxmlformats.org/drawingml/2006/main" xmlns:r="http://schemas.openxmlformats.org/officeDocument/2006/relationships" xmlns:p="http://schemas.openxmlformats.org/presentationml/2006/main">
  <p:tag name="NUM" val="23"/>
</p:tagLst>
</file>

<file path=ppt/tags/tag33.xml><?xml version="1.0" encoding="utf-8"?>
<p:tagLst xmlns:a="http://schemas.openxmlformats.org/drawingml/2006/main" xmlns:r="http://schemas.openxmlformats.org/officeDocument/2006/relationships" xmlns:p="http://schemas.openxmlformats.org/presentationml/2006/main">
  <p:tag name="NUM" val="33"/>
</p:tagLst>
</file>

<file path=ppt/tags/tag330.xml><?xml version="1.0" encoding="utf-8"?>
<p:tagLst xmlns:a="http://schemas.openxmlformats.org/drawingml/2006/main" xmlns:r="http://schemas.openxmlformats.org/officeDocument/2006/relationships" xmlns:p="http://schemas.openxmlformats.org/presentationml/2006/main">
  <p:tag name="NUM" val="24"/>
</p:tagLst>
</file>

<file path=ppt/tags/tag331.xml><?xml version="1.0" encoding="utf-8"?>
<p:tagLst xmlns:a="http://schemas.openxmlformats.org/drawingml/2006/main" xmlns:r="http://schemas.openxmlformats.org/officeDocument/2006/relationships" xmlns:p="http://schemas.openxmlformats.org/presentationml/2006/main">
  <p:tag name="NUM" val="25"/>
</p:tagLst>
</file>

<file path=ppt/tags/tag332.xml><?xml version="1.0" encoding="utf-8"?>
<p:tagLst xmlns:a="http://schemas.openxmlformats.org/drawingml/2006/main" xmlns:r="http://schemas.openxmlformats.org/officeDocument/2006/relationships" xmlns:p="http://schemas.openxmlformats.org/presentationml/2006/main">
  <p:tag name="NUM" val="26"/>
</p:tagLst>
</file>

<file path=ppt/tags/tag333.xml><?xml version="1.0" encoding="utf-8"?>
<p:tagLst xmlns:a="http://schemas.openxmlformats.org/drawingml/2006/main" xmlns:r="http://schemas.openxmlformats.org/officeDocument/2006/relationships" xmlns:p="http://schemas.openxmlformats.org/presentationml/2006/main">
  <p:tag name="NUM" val="27"/>
</p:tagLst>
</file>

<file path=ppt/tags/tag334.xml><?xml version="1.0" encoding="utf-8"?>
<p:tagLst xmlns:a="http://schemas.openxmlformats.org/drawingml/2006/main" xmlns:r="http://schemas.openxmlformats.org/officeDocument/2006/relationships" xmlns:p="http://schemas.openxmlformats.org/presentationml/2006/main">
  <p:tag name="NUM" val="30"/>
</p:tagLst>
</file>

<file path=ppt/tags/tag335.xml><?xml version="1.0" encoding="utf-8"?>
<p:tagLst xmlns:a="http://schemas.openxmlformats.org/drawingml/2006/main" xmlns:r="http://schemas.openxmlformats.org/officeDocument/2006/relationships" xmlns:p="http://schemas.openxmlformats.org/presentationml/2006/main">
  <p:tag name="NUM" val="34"/>
</p:tagLst>
</file>

<file path=ppt/tags/tag336.xml><?xml version="1.0" encoding="utf-8"?>
<p:tagLst xmlns:a="http://schemas.openxmlformats.org/drawingml/2006/main" xmlns:r="http://schemas.openxmlformats.org/officeDocument/2006/relationships" xmlns:p="http://schemas.openxmlformats.org/presentationml/2006/main">
  <p:tag name="NUM" val="35"/>
</p:tagLst>
</file>

<file path=ppt/tags/tag337.xml><?xml version="1.0" encoding="utf-8"?>
<p:tagLst xmlns:a="http://schemas.openxmlformats.org/drawingml/2006/main" xmlns:r="http://schemas.openxmlformats.org/officeDocument/2006/relationships" xmlns:p="http://schemas.openxmlformats.org/presentationml/2006/main">
  <p:tag name="NUM" val="37"/>
</p:tagLst>
</file>

<file path=ppt/tags/tag338.xml><?xml version="1.0" encoding="utf-8"?>
<p:tagLst xmlns:a="http://schemas.openxmlformats.org/drawingml/2006/main" xmlns:r="http://schemas.openxmlformats.org/officeDocument/2006/relationships" xmlns:p="http://schemas.openxmlformats.org/presentationml/2006/main">
  <p:tag name="NUM" val="38"/>
</p:tagLst>
</file>

<file path=ppt/tags/tag339.xml><?xml version="1.0" encoding="utf-8"?>
<p:tagLst xmlns:a="http://schemas.openxmlformats.org/drawingml/2006/main" xmlns:r="http://schemas.openxmlformats.org/officeDocument/2006/relationships" xmlns:p="http://schemas.openxmlformats.org/presentationml/2006/main">
  <p:tag name="NUM" val="49"/>
</p:tagLst>
</file>

<file path=ppt/tags/tag34.xml><?xml version="1.0" encoding="utf-8"?>
<p:tagLst xmlns:a="http://schemas.openxmlformats.org/drawingml/2006/main" xmlns:r="http://schemas.openxmlformats.org/officeDocument/2006/relationships" xmlns:p="http://schemas.openxmlformats.org/presentationml/2006/main">
  <p:tag name="NUM" val="34"/>
</p:tagLst>
</file>

<file path=ppt/tags/tag340.xml><?xml version="1.0" encoding="utf-8"?>
<p:tagLst xmlns:a="http://schemas.openxmlformats.org/drawingml/2006/main" xmlns:r="http://schemas.openxmlformats.org/officeDocument/2006/relationships" xmlns:p="http://schemas.openxmlformats.org/presentationml/2006/main">
  <p:tag name="NUM" val="80"/>
</p:tagLst>
</file>

<file path=ppt/tags/tag341.xml><?xml version="1.0" encoding="utf-8"?>
<p:tagLst xmlns:a="http://schemas.openxmlformats.org/drawingml/2006/main" xmlns:r="http://schemas.openxmlformats.org/officeDocument/2006/relationships" xmlns:p="http://schemas.openxmlformats.org/presentationml/2006/main">
  <p:tag name="NUM" val="81"/>
</p:tagLst>
</file>

<file path=ppt/tags/tag342.xml><?xml version="1.0" encoding="utf-8"?>
<p:tagLst xmlns:a="http://schemas.openxmlformats.org/drawingml/2006/main" xmlns:r="http://schemas.openxmlformats.org/officeDocument/2006/relationships" xmlns:p="http://schemas.openxmlformats.org/presentationml/2006/main">
  <p:tag name="NUM" val="82"/>
</p:tagLst>
</file>

<file path=ppt/tags/tag343.xml><?xml version="1.0" encoding="utf-8"?>
<p:tagLst xmlns:a="http://schemas.openxmlformats.org/drawingml/2006/main" xmlns:r="http://schemas.openxmlformats.org/officeDocument/2006/relationships" xmlns:p="http://schemas.openxmlformats.org/presentationml/2006/main">
  <p:tag name="NUM" val="83"/>
</p:tagLst>
</file>

<file path=ppt/tags/tag344.xml><?xml version="1.0" encoding="utf-8"?>
<p:tagLst xmlns:a="http://schemas.openxmlformats.org/drawingml/2006/main" xmlns:r="http://schemas.openxmlformats.org/officeDocument/2006/relationships" xmlns:p="http://schemas.openxmlformats.org/presentationml/2006/main">
  <p:tag name="NUM" val="50"/>
</p:tagLst>
</file>

<file path=ppt/tags/tag345.xml><?xml version="1.0" encoding="utf-8"?>
<p:tagLst xmlns:a="http://schemas.openxmlformats.org/drawingml/2006/main" xmlns:r="http://schemas.openxmlformats.org/officeDocument/2006/relationships" xmlns:p="http://schemas.openxmlformats.org/presentationml/2006/main">
  <p:tag name="NUM" val="18"/>
</p:tagLst>
</file>

<file path=ppt/tags/tag346.xml><?xml version="1.0" encoding="utf-8"?>
<p:tagLst xmlns:a="http://schemas.openxmlformats.org/drawingml/2006/main" xmlns:r="http://schemas.openxmlformats.org/officeDocument/2006/relationships" xmlns:p="http://schemas.openxmlformats.org/presentationml/2006/main">
  <p:tag name="NUM" val="19"/>
</p:tagLst>
</file>

<file path=ppt/tags/tag347.xml><?xml version="1.0" encoding="utf-8"?>
<p:tagLst xmlns:a="http://schemas.openxmlformats.org/drawingml/2006/main" xmlns:r="http://schemas.openxmlformats.org/officeDocument/2006/relationships" xmlns:p="http://schemas.openxmlformats.org/presentationml/2006/main">
  <p:tag name="NUM" val="20"/>
</p:tagLst>
</file>

<file path=ppt/tags/tag348.xml><?xml version="1.0" encoding="utf-8"?>
<p:tagLst xmlns:a="http://schemas.openxmlformats.org/drawingml/2006/main" xmlns:r="http://schemas.openxmlformats.org/officeDocument/2006/relationships" xmlns:p="http://schemas.openxmlformats.org/presentationml/2006/main">
  <p:tag name="NUM" val="28"/>
</p:tagLst>
</file>

<file path=ppt/tags/tag349.xml><?xml version="1.0" encoding="utf-8"?>
<p:tagLst xmlns:a="http://schemas.openxmlformats.org/drawingml/2006/main" xmlns:r="http://schemas.openxmlformats.org/officeDocument/2006/relationships" xmlns:p="http://schemas.openxmlformats.org/presentationml/2006/main">
  <p:tag name="NUM" val="31"/>
</p:tagLst>
</file>

<file path=ppt/tags/tag35.xml><?xml version="1.0" encoding="utf-8"?>
<p:tagLst xmlns:a="http://schemas.openxmlformats.org/drawingml/2006/main" xmlns:r="http://schemas.openxmlformats.org/officeDocument/2006/relationships" xmlns:p="http://schemas.openxmlformats.org/presentationml/2006/main">
  <p:tag name="NUM" val="35"/>
</p:tagLst>
</file>

<file path=ppt/tags/tag350.xml><?xml version="1.0" encoding="utf-8"?>
<p:tagLst xmlns:a="http://schemas.openxmlformats.org/drawingml/2006/main" xmlns:r="http://schemas.openxmlformats.org/officeDocument/2006/relationships" xmlns:p="http://schemas.openxmlformats.org/presentationml/2006/main">
  <p:tag name="NUM" val="41"/>
</p:tagLst>
</file>

<file path=ppt/tags/tag351.xml><?xml version="1.0" encoding="utf-8"?>
<p:tagLst xmlns:a="http://schemas.openxmlformats.org/drawingml/2006/main" xmlns:r="http://schemas.openxmlformats.org/officeDocument/2006/relationships" xmlns:p="http://schemas.openxmlformats.org/presentationml/2006/main">
  <p:tag name="NUM" val="42"/>
</p:tagLst>
</file>

<file path=ppt/tags/tag352.xml><?xml version="1.0" encoding="utf-8"?>
<p:tagLst xmlns:a="http://schemas.openxmlformats.org/drawingml/2006/main" xmlns:r="http://schemas.openxmlformats.org/officeDocument/2006/relationships" xmlns:p="http://schemas.openxmlformats.org/presentationml/2006/main">
  <p:tag name="NUM" val="44"/>
</p:tagLst>
</file>

<file path=ppt/tags/tag353.xml><?xml version="1.0" encoding="utf-8"?>
<p:tagLst xmlns:a="http://schemas.openxmlformats.org/drawingml/2006/main" xmlns:r="http://schemas.openxmlformats.org/officeDocument/2006/relationships" xmlns:p="http://schemas.openxmlformats.org/presentationml/2006/main">
  <p:tag name="NUM" val="45"/>
</p:tagLst>
</file>

<file path=ppt/tags/tag354.xml><?xml version="1.0" encoding="utf-8"?>
<p:tagLst xmlns:a="http://schemas.openxmlformats.org/drawingml/2006/main" xmlns:r="http://schemas.openxmlformats.org/officeDocument/2006/relationships" xmlns:p="http://schemas.openxmlformats.org/presentationml/2006/main">
  <p:tag name="NUM" val="48"/>
</p:tagLst>
</file>

<file path=ppt/tags/tag355.xml><?xml version="1.0" encoding="utf-8"?>
<p:tagLst xmlns:a="http://schemas.openxmlformats.org/drawingml/2006/main" xmlns:r="http://schemas.openxmlformats.org/officeDocument/2006/relationships" xmlns:p="http://schemas.openxmlformats.org/presentationml/2006/main">
  <p:tag name="NUM" val="85"/>
</p:tagLst>
</file>

<file path=ppt/tags/tag356.xml><?xml version="1.0" encoding="utf-8"?>
<p:tagLst xmlns:a="http://schemas.openxmlformats.org/drawingml/2006/main" xmlns:r="http://schemas.openxmlformats.org/officeDocument/2006/relationships" xmlns:p="http://schemas.openxmlformats.org/presentationml/2006/main">
  <p:tag name="NUM" val="86"/>
</p:tagLst>
</file>

<file path=ppt/tags/tag357.xml><?xml version="1.0" encoding="utf-8"?>
<p:tagLst xmlns:a="http://schemas.openxmlformats.org/drawingml/2006/main" xmlns:r="http://schemas.openxmlformats.org/officeDocument/2006/relationships" xmlns:p="http://schemas.openxmlformats.org/presentationml/2006/main">
  <p:tag name="NUM" val="87"/>
</p:tagLst>
</file>

<file path=ppt/tags/tag358.xml><?xml version="1.0" encoding="utf-8"?>
<p:tagLst xmlns:a="http://schemas.openxmlformats.org/drawingml/2006/main" xmlns:r="http://schemas.openxmlformats.org/officeDocument/2006/relationships" xmlns:p="http://schemas.openxmlformats.org/presentationml/2006/main">
  <p:tag name="NUM" val="88"/>
</p:tagLst>
</file>

<file path=ppt/tags/tag359.xml><?xml version="1.0" encoding="utf-8"?>
<p:tagLst xmlns:a="http://schemas.openxmlformats.org/drawingml/2006/main" xmlns:r="http://schemas.openxmlformats.org/officeDocument/2006/relationships" xmlns:p="http://schemas.openxmlformats.org/presentationml/2006/main">
  <p:tag name="NUM" val="90"/>
</p:tagLst>
</file>

<file path=ppt/tags/tag36.xml><?xml version="1.0" encoding="utf-8"?>
<p:tagLst xmlns:a="http://schemas.openxmlformats.org/drawingml/2006/main" xmlns:r="http://schemas.openxmlformats.org/officeDocument/2006/relationships" xmlns:p="http://schemas.openxmlformats.org/presentationml/2006/main">
  <p:tag name="NUM" val="36"/>
</p:tagLst>
</file>

<file path=ppt/tags/tag360.xml><?xml version="1.0" encoding="utf-8"?>
<p:tagLst xmlns:a="http://schemas.openxmlformats.org/drawingml/2006/main" xmlns:r="http://schemas.openxmlformats.org/officeDocument/2006/relationships" xmlns:p="http://schemas.openxmlformats.org/presentationml/2006/main">
  <p:tag name="NUM" val="91"/>
</p:tagLst>
</file>

<file path=ppt/tags/tag361.xml><?xml version="1.0" encoding="utf-8"?>
<p:tagLst xmlns:a="http://schemas.openxmlformats.org/drawingml/2006/main" xmlns:r="http://schemas.openxmlformats.org/officeDocument/2006/relationships" xmlns:p="http://schemas.openxmlformats.org/presentationml/2006/main">
  <p:tag name="NUM" val="92"/>
</p:tagLst>
</file>

<file path=ppt/tags/tag362.xml><?xml version="1.0" encoding="utf-8"?>
<p:tagLst xmlns:a="http://schemas.openxmlformats.org/drawingml/2006/main" xmlns:r="http://schemas.openxmlformats.org/officeDocument/2006/relationships" xmlns:p="http://schemas.openxmlformats.org/presentationml/2006/main">
  <p:tag name="NUM" val="93"/>
</p:tagLst>
</file>

<file path=ppt/tags/tag363.xml><?xml version="1.0" encoding="utf-8"?>
<p:tagLst xmlns:a="http://schemas.openxmlformats.org/drawingml/2006/main" xmlns:r="http://schemas.openxmlformats.org/officeDocument/2006/relationships" xmlns:p="http://schemas.openxmlformats.org/presentationml/2006/main">
  <p:tag name="NUM" val="94"/>
</p:tagLst>
</file>

<file path=ppt/tags/tag364.xml><?xml version="1.0" encoding="utf-8"?>
<p:tagLst xmlns:a="http://schemas.openxmlformats.org/drawingml/2006/main" xmlns:r="http://schemas.openxmlformats.org/officeDocument/2006/relationships" xmlns:p="http://schemas.openxmlformats.org/presentationml/2006/main">
  <p:tag name="NUM" val="95"/>
</p:tagLst>
</file>

<file path=ppt/tags/tag365.xml><?xml version="1.0" encoding="utf-8"?>
<p:tagLst xmlns:a="http://schemas.openxmlformats.org/drawingml/2006/main" xmlns:r="http://schemas.openxmlformats.org/officeDocument/2006/relationships" xmlns:p="http://schemas.openxmlformats.org/presentationml/2006/main">
  <p:tag name="NUM" val="96"/>
</p:tagLst>
</file>

<file path=ppt/tags/tag366.xml><?xml version="1.0" encoding="utf-8"?>
<p:tagLst xmlns:a="http://schemas.openxmlformats.org/drawingml/2006/main" xmlns:r="http://schemas.openxmlformats.org/officeDocument/2006/relationships" xmlns:p="http://schemas.openxmlformats.org/presentationml/2006/main">
  <p:tag name="NUM" val="97"/>
</p:tagLst>
</file>

<file path=ppt/tags/tag367.xml><?xml version="1.0" encoding="utf-8"?>
<p:tagLst xmlns:a="http://schemas.openxmlformats.org/drawingml/2006/main" xmlns:r="http://schemas.openxmlformats.org/officeDocument/2006/relationships" xmlns:p="http://schemas.openxmlformats.org/presentationml/2006/main">
  <p:tag name="NUM" val="98"/>
</p:tagLst>
</file>

<file path=ppt/tags/tag368.xml><?xml version="1.0" encoding="utf-8"?>
<p:tagLst xmlns:a="http://schemas.openxmlformats.org/drawingml/2006/main" xmlns:r="http://schemas.openxmlformats.org/officeDocument/2006/relationships" xmlns:p="http://schemas.openxmlformats.org/presentationml/2006/main">
  <p:tag name="NUM" val="103"/>
</p:tagLst>
</file>

<file path=ppt/tags/tag369.xml><?xml version="1.0" encoding="utf-8"?>
<p:tagLst xmlns:a="http://schemas.openxmlformats.org/drawingml/2006/main" xmlns:r="http://schemas.openxmlformats.org/officeDocument/2006/relationships" xmlns:p="http://schemas.openxmlformats.org/presentationml/2006/main">
  <p:tag name="NUM" val="104"/>
</p:tagLst>
</file>

<file path=ppt/tags/tag37.xml><?xml version="1.0" encoding="utf-8"?>
<p:tagLst xmlns:a="http://schemas.openxmlformats.org/drawingml/2006/main" xmlns:r="http://schemas.openxmlformats.org/officeDocument/2006/relationships" xmlns:p="http://schemas.openxmlformats.org/presentationml/2006/main">
  <p:tag name="NUM" val="37"/>
</p:tagLst>
</file>

<file path=ppt/tags/tag370.xml><?xml version="1.0" encoding="utf-8"?>
<p:tagLst xmlns:a="http://schemas.openxmlformats.org/drawingml/2006/main" xmlns:r="http://schemas.openxmlformats.org/officeDocument/2006/relationships" xmlns:p="http://schemas.openxmlformats.org/presentationml/2006/main">
  <p:tag name="NUM" val="6"/>
</p:tagLst>
</file>

<file path=ppt/tags/tag371.xml><?xml version="1.0" encoding="utf-8"?>
<p:tagLst xmlns:a="http://schemas.openxmlformats.org/drawingml/2006/main" xmlns:r="http://schemas.openxmlformats.org/officeDocument/2006/relationships" xmlns:p="http://schemas.openxmlformats.org/presentationml/2006/main">
  <p:tag name="NUM" val="7"/>
</p:tagLst>
</file>

<file path=ppt/tags/tag372.xml><?xml version="1.0" encoding="utf-8"?>
<p:tagLst xmlns:a="http://schemas.openxmlformats.org/drawingml/2006/main" xmlns:r="http://schemas.openxmlformats.org/officeDocument/2006/relationships" xmlns:p="http://schemas.openxmlformats.org/presentationml/2006/main">
  <p:tag name="NUM" val="50"/>
</p:tagLst>
</file>

<file path=ppt/tags/tag373.xml><?xml version="1.0" encoding="utf-8"?>
<p:tagLst xmlns:a="http://schemas.openxmlformats.org/drawingml/2006/main" xmlns:r="http://schemas.openxmlformats.org/officeDocument/2006/relationships" xmlns:p="http://schemas.openxmlformats.org/presentationml/2006/main">
  <p:tag name="NUM" val="101"/>
</p:tagLst>
</file>

<file path=ppt/tags/tag374.xml><?xml version="1.0" encoding="utf-8"?>
<p:tagLst xmlns:a="http://schemas.openxmlformats.org/drawingml/2006/main" xmlns:r="http://schemas.openxmlformats.org/officeDocument/2006/relationships" xmlns:p="http://schemas.openxmlformats.org/presentationml/2006/main">
  <p:tag name="NUM" val="102"/>
</p:tagLst>
</file>

<file path=ppt/tags/tag375.xml><?xml version="1.0" encoding="utf-8"?>
<p:tagLst xmlns:a="http://schemas.openxmlformats.org/drawingml/2006/main" xmlns:r="http://schemas.openxmlformats.org/officeDocument/2006/relationships" xmlns:p="http://schemas.openxmlformats.org/presentationml/2006/main">
  <p:tag name="NUM" val="50"/>
</p:tagLst>
</file>

<file path=ppt/tags/tag376.xml><?xml version="1.0" encoding="utf-8"?>
<p:tagLst xmlns:a="http://schemas.openxmlformats.org/drawingml/2006/main" xmlns:r="http://schemas.openxmlformats.org/officeDocument/2006/relationships" xmlns:p="http://schemas.openxmlformats.org/presentationml/2006/main">
  <p:tag name="NUM" val="50"/>
</p:tagLst>
</file>

<file path=ppt/tags/tag377.xml><?xml version="1.0" encoding="utf-8"?>
<p:tagLst xmlns:a="http://schemas.openxmlformats.org/drawingml/2006/main" xmlns:r="http://schemas.openxmlformats.org/officeDocument/2006/relationships" xmlns:p="http://schemas.openxmlformats.org/presentationml/2006/main">
  <p:tag name="NUM" val="87"/>
</p:tagLst>
</file>

<file path=ppt/tags/tag378.xml><?xml version="1.0" encoding="utf-8"?>
<p:tagLst xmlns:a="http://schemas.openxmlformats.org/drawingml/2006/main" xmlns:r="http://schemas.openxmlformats.org/officeDocument/2006/relationships" xmlns:p="http://schemas.openxmlformats.org/presentationml/2006/main">
  <p:tag name="NUM" val="69"/>
</p:tagLst>
</file>

<file path=ppt/tags/tag379.xml><?xml version="1.0" encoding="utf-8"?>
<p:tagLst xmlns:a="http://schemas.openxmlformats.org/drawingml/2006/main" xmlns:r="http://schemas.openxmlformats.org/officeDocument/2006/relationships" xmlns:p="http://schemas.openxmlformats.org/presentationml/2006/main">
  <p:tag name="NUM" val="95"/>
</p:tagLst>
</file>

<file path=ppt/tags/tag38.xml><?xml version="1.0" encoding="utf-8"?>
<p:tagLst xmlns:a="http://schemas.openxmlformats.org/drawingml/2006/main" xmlns:r="http://schemas.openxmlformats.org/officeDocument/2006/relationships" xmlns:p="http://schemas.openxmlformats.org/presentationml/2006/main">
  <p:tag name="NUM" val="38"/>
</p:tagLst>
</file>

<file path=ppt/tags/tag380.xml><?xml version="1.0" encoding="utf-8"?>
<p:tagLst xmlns:a="http://schemas.openxmlformats.org/drawingml/2006/main" xmlns:r="http://schemas.openxmlformats.org/officeDocument/2006/relationships" xmlns:p="http://schemas.openxmlformats.org/presentationml/2006/main">
  <p:tag name="NUM" val="1"/>
</p:tagLst>
</file>

<file path=ppt/tags/tag381.xml><?xml version="1.0" encoding="utf-8"?>
<p:tagLst xmlns:a="http://schemas.openxmlformats.org/drawingml/2006/main" xmlns:r="http://schemas.openxmlformats.org/officeDocument/2006/relationships" xmlns:p="http://schemas.openxmlformats.org/presentationml/2006/main">
  <p:tag name="NUM" val="2"/>
</p:tagLst>
</file>

<file path=ppt/tags/tag382.xml><?xml version="1.0" encoding="utf-8"?>
<p:tagLst xmlns:a="http://schemas.openxmlformats.org/drawingml/2006/main" xmlns:r="http://schemas.openxmlformats.org/officeDocument/2006/relationships" xmlns:p="http://schemas.openxmlformats.org/presentationml/2006/main">
  <p:tag name="NUM" val="3"/>
</p:tagLst>
</file>

<file path=ppt/tags/tag383.xml><?xml version="1.0" encoding="utf-8"?>
<p:tagLst xmlns:a="http://schemas.openxmlformats.org/drawingml/2006/main" xmlns:r="http://schemas.openxmlformats.org/officeDocument/2006/relationships" xmlns:p="http://schemas.openxmlformats.org/presentationml/2006/main">
  <p:tag name="NUM" val="6"/>
</p:tagLst>
</file>

<file path=ppt/tags/tag384.xml><?xml version="1.0" encoding="utf-8"?>
<p:tagLst xmlns:a="http://schemas.openxmlformats.org/drawingml/2006/main" xmlns:r="http://schemas.openxmlformats.org/officeDocument/2006/relationships" xmlns:p="http://schemas.openxmlformats.org/presentationml/2006/main">
  <p:tag name="NUM" val="7"/>
</p:tagLst>
</file>

<file path=ppt/tags/tag385.xml><?xml version="1.0" encoding="utf-8"?>
<p:tagLst xmlns:a="http://schemas.openxmlformats.org/drawingml/2006/main" xmlns:r="http://schemas.openxmlformats.org/officeDocument/2006/relationships" xmlns:p="http://schemas.openxmlformats.org/presentationml/2006/main">
  <p:tag name="NUM" val="8"/>
</p:tagLst>
</file>

<file path=ppt/tags/tag386.xml><?xml version="1.0" encoding="utf-8"?>
<p:tagLst xmlns:a="http://schemas.openxmlformats.org/drawingml/2006/main" xmlns:r="http://schemas.openxmlformats.org/officeDocument/2006/relationships" xmlns:p="http://schemas.openxmlformats.org/presentationml/2006/main">
  <p:tag name="NUM" val="9"/>
</p:tagLst>
</file>

<file path=ppt/tags/tag39.xml><?xml version="1.0" encoding="utf-8"?>
<p:tagLst xmlns:a="http://schemas.openxmlformats.org/drawingml/2006/main" xmlns:r="http://schemas.openxmlformats.org/officeDocument/2006/relationships" xmlns:p="http://schemas.openxmlformats.org/presentationml/2006/main">
  <p:tag name="NUM" val="39"/>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40"/>
</p:tagLst>
</file>

<file path=ppt/tags/tag41.xml><?xml version="1.0" encoding="utf-8"?>
<p:tagLst xmlns:a="http://schemas.openxmlformats.org/drawingml/2006/main" xmlns:r="http://schemas.openxmlformats.org/officeDocument/2006/relationships" xmlns:p="http://schemas.openxmlformats.org/presentationml/2006/main">
  <p:tag name="NUM" val="41"/>
</p:tagLst>
</file>

<file path=ppt/tags/tag42.xml><?xml version="1.0" encoding="utf-8"?>
<p:tagLst xmlns:a="http://schemas.openxmlformats.org/drawingml/2006/main" xmlns:r="http://schemas.openxmlformats.org/officeDocument/2006/relationships" xmlns:p="http://schemas.openxmlformats.org/presentationml/2006/main">
  <p:tag name="NUM" val="42"/>
</p:tagLst>
</file>

<file path=ppt/tags/tag43.xml><?xml version="1.0" encoding="utf-8"?>
<p:tagLst xmlns:a="http://schemas.openxmlformats.org/drawingml/2006/main" xmlns:r="http://schemas.openxmlformats.org/officeDocument/2006/relationships" xmlns:p="http://schemas.openxmlformats.org/presentationml/2006/main">
  <p:tag name="NUM" val="43"/>
</p:tagLst>
</file>

<file path=ppt/tags/tag44.xml><?xml version="1.0" encoding="utf-8"?>
<p:tagLst xmlns:a="http://schemas.openxmlformats.org/drawingml/2006/main" xmlns:r="http://schemas.openxmlformats.org/officeDocument/2006/relationships" xmlns:p="http://schemas.openxmlformats.org/presentationml/2006/main">
  <p:tag name="NUM" val="44"/>
</p:tagLst>
</file>

<file path=ppt/tags/tag45.xml><?xml version="1.0" encoding="utf-8"?>
<p:tagLst xmlns:a="http://schemas.openxmlformats.org/drawingml/2006/main" xmlns:r="http://schemas.openxmlformats.org/officeDocument/2006/relationships" xmlns:p="http://schemas.openxmlformats.org/presentationml/2006/main">
  <p:tag name="NUM" val="45"/>
</p:tagLst>
</file>

<file path=ppt/tags/tag46.xml><?xml version="1.0" encoding="utf-8"?>
<p:tagLst xmlns:a="http://schemas.openxmlformats.org/drawingml/2006/main" xmlns:r="http://schemas.openxmlformats.org/officeDocument/2006/relationships" xmlns:p="http://schemas.openxmlformats.org/presentationml/2006/main">
  <p:tag name="NUM" val="46"/>
</p:tagLst>
</file>

<file path=ppt/tags/tag47.xml><?xml version="1.0" encoding="utf-8"?>
<p:tagLst xmlns:a="http://schemas.openxmlformats.org/drawingml/2006/main" xmlns:r="http://schemas.openxmlformats.org/officeDocument/2006/relationships" xmlns:p="http://schemas.openxmlformats.org/presentationml/2006/main">
  <p:tag name="NUM" val="48"/>
</p:tagLst>
</file>

<file path=ppt/tags/tag48.xml><?xml version="1.0" encoding="utf-8"?>
<p:tagLst xmlns:a="http://schemas.openxmlformats.org/drawingml/2006/main" xmlns:r="http://schemas.openxmlformats.org/officeDocument/2006/relationships" xmlns:p="http://schemas.openxmlformats.org/presentationml/2006/main">
  <p:tag name="NUM" val="49"/>
</p:tagLst>
</file>

<file path=ppt/tags/tag49.xml><?xml version="1.0" encoding="utf-8"?>
<p:tagLst xmlns:a="http://schemas.openxmlformats.org/drawingml/2006/main" xmlns:r="http://schemas.openxmlformats.org/officeDocument/2006/relationships" xmlns:p="http://schemas.openxmlformats.org/presentationml/2006/main">
  <p:tag name="NUM" val="65"/>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66"/>
</p:tagLst>
</file>

<file path=ppt/tags/tag51.xml><?xml version="1.0" encoding="utf-8"?>
<p:tagLst xmlns:a="http://schemas.openxmlformats.org/drawingml/2006/main" xmlns:r="http://schemas.openxmlformats.org/officeDocument/2006/relationships" xmlns:p="http://schemas.openxmlformats.org/presentationml/2006/main">
  <p:tag name="NUM" val="67"/>
</p:tagLst>
</file>

<file path=ppt/tags/tag52.xml><?xml version="1.0" encoding="utf-8"?>
<p:tagLst xmlns:a="http://schemas.openxmlformats.org/drawingml/2006/main" xmlns:r="http://schemas.openxmlformats.org/officeDocument/2006/relationships" xmlns:p="http://schemas.openxmlformats.org/presentationml/2006/main">
  <p:tag name="NUM" val="68"/>
</p:tagLst>
</file>

<file path=ppt/tags/tag53.xml><?xml version="1.0" encoding="utf-8"?>
<p:tagLst xmlns:a="http://schemas.openxmlformats.org/drawingml/2006/main" xmlns:r="http://schemas.openxmlformats.org/officeDocument/2006/relationships" xmlns:p="http://schemas.openxmlformats.org/presentationml/2006/main">
  <p:tag name="NUM" val="69"/>
</p:tagLst>
</file>

<file path=ppt/tags/tag54.xml><?xml version="1.0" encoding="utf-8"?>
<p:tagLst xmlns:a="http://schemas.openxmlformats.org/drawingml/2006/main" xmlns:r="http://schemas.openxmlformats.org/officeDocument/2006/relationships" xmlns:p="http://schemas.openxmlformats.org/presentationml/2006/main">
  <p:tag name="NUM" val="76"/>
</p:tagLst>
</file>

<file path=ppt/tags/tag55.xml><?xml version="1.0" encoding="utf-8"?>
<p:tagLst xmlns:a="http://schemas.openxmlformats.org/drawingml/2006/main" xmlns:r="http://schemas.openxmlformats.org/officeDocument/2006/relationships" xmlns:p="http://schemas.openxmlformats.org/presentationml/2006/main">
  <p:tag name="NUM" val="77"/>
</p:tagLst>
</file>

<file path=ppt/tags/tag56.xml><?xml version="1.0" encoding="utf-8"?>
<p:tagLst xmlns:a="http://schemas.openxmlformats.org/drawingml/2006/main" xmlns:r="http://schemas.openxmlformats.org/officeDocument/2006/relationships" xmlns:p="http://schemas.openxmlformats.org/presentationml/2006/main">
  <p:tag name="NUM" val="78"/>
</p:tagLst>
</file>

<file path=ppt/tags/tag57.xml><?xml version="1.0" encoding="utf-8"?>
<p:tagLst xmlns:a="http://schemas.openxmlformats.org/drawingml/2006/main" xmlns:r="http://schemas.openxmlformats.org/officeDocument/2006/relationships" xmlns:p="http://schemas.openxmlformats.org/presentationml/2006/main">
  <p:tag name="NUM" val="79"/>
</p:tagLst>
</file>

<file path=ppt/tags/tag58.xml><?xml version="1.0" encoding="utf-8"?>
<p:tagLst xmlns:a="http://schemas.openxmlformats.org/drawingml/2006/main" xmlns:r="http://schemas.openxmlformats.org/officeDocument/2006/relationships" xmlns:p="http://schemas.openxmlformats.org/presentationml/2006/main">
  <p:tag name="NUM" val="80"/>
</p:tagLst>
</file>

<file path=ppt/tags/tag59.xml><?xml version="1.0" encoding="utf-8"?>
<p:tagLst xmlns:a="http://schemas.openxmlformats.org/drawingml/2006/main" xmlns:r="http://schemas.openxmlformats.org/officeDocument/2006/relationships" xmlns:p="http://schemas.openxmlformats.org/presentationml/2006/main">
  <p:tag name="NUM" val="110"/>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23"/>
</p:tagLst>
</file>

<file path=ppt/tags/tag61.xml><?xml version="1.0" encoding="utf-8"?>
<p:tagLst xmlns:a="http://schemas.openxmlformats.org/drawingml/2006/main" xmlns:r="http://schemas.openxmlformats.org/officeDocument/2006/relationships" xmlns:p="http://schemas.openxmlformats.org/presentationml/2006/main">
  <p:tag name="NUM" val="125"/>
</p:tagLst>
</file>

<file path=ppt/tags/tag62.xml><?xml version="1.0" encoding="utf-8"?>
<p:tagLst xmlns:a="http://schemas.openxmlformats.org/drawingml/2006/main" xmlns:r="http://schemas.openxmlformats.org/officeDocument/2006/relationships" xmlns:p="http://schemas.openxmlformats.org/presentationml/2006/main">
  <p:tag name="NUM" val="126"/>
</p:tagLst>
</file>

<file path=ppt/tags/tag63.xml><?xml version="1.0" encoding="utf-8"?>
<p:tagLst xmlns:a="http://schemas.openxmlformats.org/drawingml/2006/main" xmlns:r="http://schemas.openxmlformats.org/officeDocument/2006/relationships" xmlns:p="http://schemas.openxmlformats.org/presentationml/2006/main">
  <p:tag name="NUM" val="129"/>
</p:tagLst>
</file>

<file path=ppt/tags/tag64.xml><?xml version="1.0" encoding="utf-8"?>
<p:tagLst xmlns:a="http://schemas.openxmlformats.org/drawingml/2006/main" xmlns:r="http://schemas.openxmlformats.org/officeDocument/2006/relationships" xmlns:p="http://schemas.openxmlformats.org/presentationml/2006/main">
  <p:tag name="NUM" val="130"/>
</p:tagLst>
</file>

<file path=ppt/tags/tag65.xml><?xml version="1.0" encoding="utf-8"?>
<p:tagLst xmlns:a="http://schemas.openxmlformats.org/drawingml/2006/main" xmlns:r="http://schemas.openxmlformats.org/officeDocument/2006/relationships" xmlns:p="http://schemas.openxmlformats.org/presentationml/2006/main">
  <p:tag name="NUM" val="133"/>
</p:tagLst>
</file>

<file path=ppt/tags/tag66.xml><?xml version="1.0" encoding="utf-8"?>
<p:tagLst xmlns:a="http://schemas.openxmlformats.org/drawingml/2006/main" xmlns:r="http://schemas.openxmlformats.org/officeDocument/2006/relationships" xmlns:p="http://schemas.openxmlformats.org/presentationml/2006/main">
  <p:tag name="NUM" val="134"/>
</p:tagLst>
</file>

<file path=ppt/tags/tag67.xml><?xml version="1.0" encoding="utf-8"?>
<p:tagLst xmlns:a="http://schemas.openxmlformats.org/drawingml/2006/main" xmlns:r="http://schemas.openxmlformats.org/officeDocument/2006/relationships" xmlns:p="http://schemas.openxmlformats.org/presentationml/2006/main">
  <p:tag name="NUM" val="137"/>
</p:tagLst>
</file>

<file path=ppt/tags/tag68.xml><?xml version="1.0" encoding="utf-8"?>
<p:tagLst xmlns:a="http://schemas.openxmlformats.org/drawingml/2006/main" xmlns:r="http://schemas.openxmlformats.org/officeDocument/2006/relationships" xmlns:p="http://schemas.openxmlformats.org/presentationml/2006/main">
  <p:tag name="NUM" val="138"/>
</p:tagLst>
</file>

<file path=ppt/tags/tag69.xml><?xml version="1.0" encoding="utf-8"?>
<p:tagLst xmlns:a="http://schemas.openxmlformats.org/drawingml/2006/main" xmlns:r="http://schemas.openxmlformats.org/officeDocument/2006/relationships" xmlns:p="http://schemas.openxmlformats.org/presentationml/2006/main">
  <p:tag name="NUM" val="147"/>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148"/>
</p:tagLst>
</file>

<file path=ppt/tags/tag71.xml><?xml version="1.0" encoding="utf-8"?>
<p:tagLst xmlns:a="http://schemas.openxmlformats.org/drawingml/2006/main" xmlns:r="http://schemas.openxmlformats.org/officeDocument/2006/relationships" xmlns:p="http://schemas.openxmlformats.org/presentationml/2006/main">
  <p:tag name="NUM" val="149"/>
</p:tagLst>
</file>

<file path=ppt/tags/tag72.xml><?xml version="1.0" encoding="utf-8"?>
<p:tagLst xmlns:a="http://schemas.openxmlformats.org/drawingml/2006/main" xmlns:r="http://schemas.openxmlformats.org/officeDocument/2006/relationships" xmlns:p="http://schemas.openxmlformats.org/presentationml/2006/main">
  <p:tag name="NUM" val="150"/>
</p:tagLst>
</file>

<file path=ppt/tags/tag73.xml><?xml version="1.0" encoding="utf-8"?>
<p:tagLst xmlns:a="http://schemas.openxmlformats.org/drawingml/2006/main" xmlns:r="http://schemas.openxmlformats.org/officeDocument/2006/relationships" xmlns:p="http://schemas.openxmlformats.org/presentationml/2006/main">
  <p:tag name="NUM" val="151"/>
</p:tagLst>
</file>

<file path=ppt/tags/tag74.xml><?xml version="1.0" encoding="utf-8"?>
<p:tagLst xmlns:a="http://schemas.openxmlformats.org/drawingml/2006/main" xmlns:r="http://schemas.openxmlformats.org/officeDocument/2006/relationships" xmlns:p="http://schemas.openxmlformats.org/presentationml/2006/main">
  <p:tag name="NUM" val="69"/>
</p:tagLst>
</file>

<file path=ppt/tags/tag75.xml><?xml version="1.0" encoding="utf-8"?>
<p:tagLst xmlns:a="http://schemas.openxmlformats.org/drawingml/2006/main" xmlns:r="http://schemas.openxmlformats.org/officeDocument/2006/relationships" xmlns:p="http://schemas.openxmlformats.org/presentationml/2006/main">
  <p:tag name="NUM" val="69"/>
</p:tagLst>
</file>

<file path=ppt/tags/tag76.xml><?xml version="1.0" encoding="utf-8"?>
<p:tagLst xmlns:a="http://schemas.openxmlformats.org/drawingml/2006/main" xmlns:r="http://schemas.openxmlformats.org/officeDocument/2006/relationships" xmlns:p="http://schemas.openxmlformats.org/presentationml/2006/main">
  <p:tag name="NUM" val="67"/>
</p:tagLst>
</file>

<file path=ppt/tags/tag77.xml><?xml version="1.0" encoding="utf-8"?>
<p:tagLst xmlns:a="http://schemas.openxmlformats.org/drawingml/2006/main" xmlns:r="http://schemas.openxmlformats.org/officeDocument/2006/relationships" xmlns:p="http://schemas.openxmlformats.org/presentationml/2006/main">
  <p:tag name="NUM" val="16"/>
</p:tagLst>
</file>

<file path=ppt/tags/tag78.xml><?xml version="1.0" encoding="utf-8"?>
<p:tagLst xmlns:a="http://schemas.openxmlformats.org/drawingml/2006/main" xmlns:r="http://schemas.openxmlformats.org/officeDocument/2006/relationships" xmlns:p="http://schemas.openxmlformats.org/presentationml/2006/main">
  <p:tag name="NUM" val="30"/>
</p:tagLst>
</file>

<file path=ppt/tags/tag79.xml><?xml version="1.0" encoding="utf-8"?>
<p:tagLst xmlns:a="http://schemas.openxmlformats.org/drawingml/2006/main" xmlns:r="http://schemas.openxmlformats.org/officeDocument/2006/relationships" xmlns:p="http://schemas.openxmlformats.org/presentationml/2006/main">
  <p:tag name="NUM" val="69"/>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129"/>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139"/>
</p:tagLst>
</file>

<file path=ppt/tags/tag83.xml><?xml version="1.0" encoding="utf-8"?>
<p:tagLst xmlns:a="http://schemas.openxmlformats.org/drawingml/2006/main" xmlns:r="http://schemas.openxmlformats.org/officeDocument/2006/relationships" xmlns:p="http://schemas.openxmlformats.org/presentationml/2006/main">
  <p:tag name="NUM" val="140"/>
</p:tagLst>
</file>

<file path=ppt/tags/tag84.xml><?xml version="1.0" encoding="utf-8"?>
<p:tagLst xmlns:a="http://schemas.openxmlformats.org/drawingml/2006/main" xmlns:r="http://schemas.openxmlformats.org/officeDocument/2006/relationships" xmlns:p="http://schemas.openxmlformats.org/presentationml/2006/main">
  <p:tag name="NUM" val="141"/>
</p:tagLst>
</file>

<file path=ppt/tags/tag85.xml><?xml version="1.0" encoding="utf-8"?>
<p:tagLst xmlns:a="http://schemas.openxmlformats.org/drawingml/2006/main" xmlns:r="http://schemas.openxmlformats.org/officeDocument/2006/relationships" xmlns:p="http://schemas.openxmlformats.org/presentationml/2006/main">
  <p:tag name="NUM" val="142"/>
</p:tagLst>
</file>

<file path=ppt/tags/tag86.xml><?xml version="1.0" encoding="utf-8"?>
<p:tagLst xmlns:a="http://schemas.openxmlformats.org/drawingml/2006/main" xmlns:r="http://schemas.openxmlformats.org/officeDocument/2006/relationships" xmlns:p="http://schemas.openxmlformats.org/presentationml/2006/main">
  <p:tag name="NUM" val="129"/>
</p:tagLst>
</file>

<file path=ppt/tags/tag87.xml><?xml version="1.0" encoding="utf-8"?>
<p:tagLst xmlns:a="http://schemas.openxmlformats.org/drawingml/2006/main" xmlns:r="http://schemas.openxmlformats.org/officeDocument/2006/relationships" xmlns:p="http://schemas.openxmlformats.org/presentationml/2006/main">
  <p:tag name="NUM" val="145"/>
</p:tagLst>
</file>

<file path=ppt/tags/tag88.xml><?xml version="1.0" encoding="utf-8"?>
<p:tagLst xmlns:a="http://schemas.openxmlformats.org/drawingml/2006/main" xmlns:r="http://schemas.openxmlformats.org/officeDocument/2006/relationships" xmlns:p="http://schemas.openxmlformats.org/presentationml/2006/main">
  <p:tag name="NUM" val="136"/>
</p:tagLst>
</file>

<file path=ppt/tags/tag89.xml><?xml version="1.0" encoding="utf-8"?>
<p:tagLst xmlns:a="http://schemas.openxmlformats.org/drawingml/2006/main" xmlns:r="http://schemas.openxmlformats.org/officeDocument/2006/relationships" xmlns:p="http://schemas.openxmlformats.org/presentationml/2006/main">
  <p:tag name="NUM" val="135"/>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ags/tag90.xml><?xml version="1.0" encoding="utf-8"?>
<p:tagLst xmlns:a="http://schemas.openxmlformats.org/drawingml/2006/main" xmlns:r="http://schemas.openxmlformats.org/officeDocument/2006/relationships" xmlns:p="http://schemas.openxmlformats.org/presentationml/2006/main">
  <p:tag name="NUM" val="43"/>
</p:tagLst>
</file>

<file path=ppt/tags/tag91.xml><?xml version="1.0" encoding="utf-8"?>
<p:tagLst xmlns:a="http://schemas.openxmlformats.org/drawingml/2006/main" xmlns:r="http://schemas.openxmlformats.org/officeDocument/2006/relationships" xmlns:p="http://schemas.openxmlformats.org/presentationml/2006/main">
  <p:tag name="NUM" val="43"/>
</p:tagLst>
</file>

<file path=ppt/tags/tag92.xml><?xml version="1.0" encoding="utf-8"?>
<p:tagLst xmlns:a="http://schemas.openxmlformats.org/drawingml/2006/main" xmlns:r="http://schemas.openxmlformats.org/officeDocument/2006/relationships" xmlns:p="http://schemas.openxmlformats.org/presentationml/2006/main">
  <p:tag name="NUM" val="78"/>
</p:tagLst>
</file>

<file path=ppt/tags/tag93.xml><?xml version="1.0" encoding="utf-8"?>
<p:tagLst xmlns:a="http://schemas.openxmlformats.org/drawingml/2006/main" xmlns:r="http://schemas.openxmlformats.org/officeDocument/2006/relationships" xmlns:p="http://schemas.openxmlformats.org/presentationml/2006/main">
  <p:tag name="NUM" val="78"/>
</p:tagLst>
</file>

<file path=ppt/tags/tag94.xml><?xml version="1.0" encoding="utf-8"?>
<p:tagLst xmlns:a="http://schemas.openxmlformats.org/drawingml/2006/main" xmlns:r="http://schemas.openxmlformats.org/officeDocument/2006/relationships" xmlns:p="http://schemas.openxmlformats.org/presentationml/2006/main">
  <p:tag name="NUM" val="16"/>
</p:tagLst>
</file>

<file path=ppt/tags/tag95.xml><?xml version="1.0" encoding="utf-8"?>
<p:tagLst xmlns:a="http://schemas.openxmlformats.org/drawingml/2006/main" xmlns:r="http://schemas.openxmlformats.org/officeDocument/2006/relationships" xmlns:p="http://schemas.openxmlformats.org/presentationml/2006/main">
  <p:tag name="NUM" val="30"/>
</p:tagLst>
</file>

<file path=ppt/tags/tag96.xml><?xml version="1.0" encoding="utf-8"?>
<p:tagLst xmlns:a="http://schemas.openxmlformats.org/drawingml/2006/main" xmlns:r="http://schemas.openxmlformats.org/officeDocument/2006/relationships" xmlns:p="http://schemas.openxmlformats.org/presentationml/2006/main">
  <p:tag name="NUM" val="1"/>
</p:tagLst>
</file>

<file path=ppt/tags/tag97.xml><?xml version="1.0" encoding="utf-8"?>
<p:tagLst xmlns:a="http://schemas.openxmlformats.org/drawingml/2006/main" xmlns:r="http://schemas.openxmlformats.org/officeDocument/2006/relationships" xmlns:p="http://schemas.openxmlformats.org/presentationml/2006/main">
  <p:tag name="NUM" val="2"/>
</p:tagLst>
</file>

<file path=ppt/tags/tag98.xml><?xml version="1.0" encoding="utf-8"?>
<p:tagLst xmlns:a="http://schemas.openxmlformats.org/drawingml/2006/main" xmlns:r="http://schemas.openxmlformats.org/officeDocument/2006/relationships" xmlns:p="http://schemas.openxmlformats.org/presentationml/2006/main">
  <p:tag name="NUM" val="3"/>
</p:tagLst>
</file>

<file path=ppt/tags/tag9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14133</TotalTime>
  <Words>2421</Words>
  <Application>Microsoft Macintosh PowerPoint</Application>
  <PresentationFormat>Personnalisé</PresentationFormat>
  <Paragraphs>643</Paragraphs>
  <Slides>6</Slides>
  <Notes>3</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Carte conceptuelle de l’abus physique à l’égard des jeunes</vt:lpstr>
      <vt:lpstr>Présentation PowerPoint</vt:lpstr>
      <vt:lpstr>Présentation PowerPoint</vt:lpstr>
      <vt:lpstr>Présentation PowerPoint</vt:lpstr>
      <vt:lpstr>Présentation PowerPoint</vt:lpstr>
      <vt:lpstr>Présentation PowerPoint</vt:lpstr>
    </vt:vector>
  </TitlesOfParts>
  <Company>Université Laval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Carte conceptuelle négligence</dc:title>
  <dc:creator>Robert Pauzé</dc:creator>
  <cp:lastModifiedBy>Robert Pauze</cp:lastModifiedBy>
  <cp:revision>330</cp:revision>
  <cp:lastPrinted>2015-12-08T20:54:26Z</cp:lastPrinted>
  <dcterms:created xsi:type="dcterms:W3CDTF">2013-08-28T11:30:41Z</dcterms:created>
  <dcterms:modified xsi:type="dcterms:W3CDTF">2016-10-25T14:00:46Z</dcterms:modified>
</cp:coreProperties>
</file>