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Override1.xml" ContentType="application/vnd.openxmlformats-officedocument.themeOverr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9"/>
  </p:notesMasterIdLst>
  <p:sldIdLst>
    <p:sldId id="258" r:id="rId2"/>
    <p:sldId id="257" r:id="rId3"/>
    <p:sldId id="276" r:id="rId4"/>
    <p:sldId id="286" r:id="rId5"/>
    <p:sldId id="285" r:id="rId6"/>
    <p:sldId id="283" r:id="rId7"/>
    <p:sldId id="282" r:id="rId8"/>
  </p:sldIdLst>
  <p:sldSz cx="15782925" cy="10048875"/>
  <p:notesSz cx="9296400" cy="14782800"/>
  <p:defaultTextStyle>
    <a:defPPr>
      <a:defRPr lang="fr-FR"/>
    </a:defPPr>
    <a:lvl1pPr marL="0" algn="l" defTabSz="737240" rtl="0" eaLnBrk="1" latinLnBrk="0" hangingPunct="1">
      <a:defRPr sz="2900" kern="1200">
        <a:solidFill>
          <a:schemeClr val="tx1"/>
        </a:solidFill>
        <a:latin typeface="+mn-lt"/>
        <a:ea typeface="+mn-ea"/>
        <a:cs typeface="+mn-cs"/>
      </a:defRPr>
    </a:lvl1pPr>
    <a:lvl2pPr marL="737240" algn="l" defTabSz="737240" rtl="0" eaLnBrk="1" latinLnBrk="0" hangingPunct="1">
      <a:defRPr sz="2900" kern="1200">
        <a:solidFill>
          <a:schemeClr val="tx1"/>
        </a:solidFill>
        <a:latin typeface="+mn-lt"/>
        <a:ea typeface="+mn-ea"/>
        <a:cs typeface="+mn-cs"/>
      </a:defRPr>
    </a:lvl2pPr>
    <a:lvl3pPr marL="1474479" algn="l" defTabSz="737240" rtl="0" eaLnBrk="1" latinLnBrk="0" hangingPunct="1">
      <a:defRPr sz="2900" kern="1200">
        <a:solidFill>
          <a:schemeClr val="tx1"/>
        </a:solidFill>
        <a:latin typeface="+mn-lt"/>
        <a:ea typeface="+mn-ea"/>
        <a:cs typeface="+mn-cs"/>
      </a:defRPr>
    </a:lvl3pPr>
    <a:lvl4pPr marL="2211718" algn="l" defTabSz="737240" rtl="0" eaLnBrk="1" latinLnBrk="0" hangingPunct="1">
      <a:defRPr sz="2900" kern="1200">
        <a:solidFill>
          <a:schemeClr val="tx1"/>
        </a:solidFill>
        <a:latin typeface="+mn-lt"/>
        <a:ea typeface="+mn-ea"/>
        <a:cs typeface="+mn-cs"/>
      </a:defRPr>
    </a:lvl4pPr>
    <a:lvl5pPr marL="2948956" algn="l" defTabSz="737240" rtl="0" eaLnBrk="1" latinLnBrk="0" hangingPunct="1">
      <a:defRPr sz="2900" kern="1200">
        <a:solidFill>
          <a:schemeClr val="tx1"/>
        </a:solidFill>
        <a:latin typeface="+mn-lt"/>
        <a:ea typeface="+mn-ea"/>
        <a:cs typeface="+mn-cs"/>
      </a:defRPr>
    </a:lvl5pPr>
    <a:lvl6pPr marL="3686196" algn="l" defTabSz="737240" rtl="0" eaLnBrk="1" latinLnBrk="0" hangingPunct="1">
      <a:defRPr sz="2900" kern="1200">
        <a:solidFill>
          <a:schemeClr val="tx1"/>
        </a:solidFill>
        <a:latin typeface="+mn-lt"/>
        <a:ea typeface="+mn-ea"/>
        <a:cs typeface="+mn-cs"/>
      </a:defRPr>
    </a:lvl6pPr>
    <a:lvl7pPr marL="4423435" algn="l" defTabSz="737240" rtl="0" eaLnBrk="1" latinLnBrk="0" hangingPunct="1">
      <a:defRPr sz="2900" kern="1200">
        <a:solidFill>
          <a:schemeClr val="tx1"/>
        </a:solidFill>
        <a:latin typeface="+mn-lt"/>
        <a:ea typeface="+mn-ea"/>
        <a:cs typeface="+mn-cs"/>
      </a:defRPr>
    </a:lvl7pPr>
    <a:lvl8pPr marL="5160674" algn="l" defTabSz="737240" rtl="0" eaLnBrk="1" latinLnBrk="0" hangingPunct="1">
      <a:defRPr sz="2900" kern="1200">
        <a:solidFill>
          <a:schemeClr val="tx1"/>
        </a:solidFill>
        <a:latin typeface="+mn-lt"/>
        <a:ea typeface="+mn-ea"/>
        <a:cs typeface="+mn-cs"/>
      </a:defRPr>
    </a:lvl8pPr>
    <a:lvl9pPr marL="5897913" algn="l" defTabSz="7372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70C0"/>
    <a:srgbClr val="BE5A08"/>
    <a:srgbClr val="FF6600"/>
    <a:srgbClr val="FFD319"/>
    <a:srgbClr val="95B3D7"/>
    <a:srgbClr val="B1C7E1"/>
    <a:srgbClr val="FFD329"/>
    <a:srgbClr val="FF0000"/>
    <a:srgbClr val="78953B"/>
    <a:srgbClr val="E4B2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9771" autoAdjust="0"/>
  </p:normalViewPr>
  <p:slideViewPr>
    <p:cSldViewPr snapToGrid="0" snapToObjects="1">
      <p:cViewPr>
        <p:scale>
          <a:sx n="103" d="100"/>
          <a:sy n="103" d="100"/>
        </p:scale>
        <p:origin x="2256" y="2656"/>
      </p:cViewPr>
      <p:guideLst>
        <p:guide orient="horz" pos="3165"/>
        <p:guide pos="497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028440" cy="739140"/>
          </a:xfrm>
          <a:prstGeom prst="rect">
            <a:avLst/>
          </a:prstGeom>
        </p:spPr>
        <p:txBody>
          <a:bodyPr vert="horz" lIns="135497" tIns="67749" rIns="135497" bIns="67749" rtlCol="0"/>
          <a:lstStyle>
            <a:lvl1pPr algn="l">
              <a:defRPr sz="1800"/>
            </a:lvl1pPr>
          </a:lstStyle>
          <a:p>
            <a:endParaRPr lang="fr-CA"/>
          </a:p>
        </p:txBody>
      </p:sp>
      <p:sp>
        <p:nvSpPr>
          <p:cNvPr id="3" name="Espace réservé de la date 2"/>
          <p:cNvSpPr>
            <a:spLocks noGrp="1"/>
          </p:cNvSpPr>
          <p:nvPr>
            <p:ph type="dt" idx="1"/>
          </p:nvPr>
        </p:nvSpPr>
        <p:spPr>
          <a:xfrm>
            <a:off x="5265809" y="0"/>
            <a:ext cx="4028440" cy="739140"/>
          </a:xfrm>
          <a:prstGeom prst="rect">
            <a:avLst/>
          </a:prstGeom>
        </p:spPr>
        <p:txBody>
          <a:bodyPr vert="horz" lIns="135497" tIns="67749" rIns="135497" bIns="67749" rtlCol="0"/>
          <a:lstStyle>
            <a:lvl1pPr algn="r">
              <a:defRPr sz="1800"/>
            </a:lvl1pPr>
          </a:lstStyle>
          <a:p>
            <a:fld id="{786912C9-70BA-4721-AA05-BBA3E720594D}" type="datetimeFigureOut">
              <a:rPr lang="fr-CA" smtClean="0"/>
              <a:t>16-08-11</a:t>
            </a:fld>
            <a:endParaRPr lang="fr-CA"/>
          </a:p>
        </p:txBody>
      </p:sp>
      <p:sp>
        <p:nvSpPr>
          <p:cNvPr id="4" name="Espace réservé de l'image des diapositives 3"/>
          <p:cNvSpPr>
            <a:spLocks noGrp="1" noRot="1" noChangeAspect="1"/>
          </p:cNvSpPr>
          <p:nvPr>
            <p:ph type="sldImg" idx="2"/>
          </p:nvPr>
        </p:nvSpPr>
        <p:spPr>
          <a:xfrm>
            <a:off x="296863" y="1108075"/>
            <a:ext cx="8705850" cy="5543550"/>
          </a:xfrm>
          <a:prstGeom prst="rect">
            <a:avLst/>
          </a:prstGeom>
          <a:noFill/>
          <a:ln w="12700">
            <a:solidFill>
              <a:prstClr val="black"/>
            </a:solidFill>
          </a:ln>
        </p:spPr>
        <p:txBody>
          <a:bodyPr vert="horz" lIns="135497" tIns="67749" rIns="135497" bIns="67749" rtlCol="0" anchor="ctr"/>
          <a:lstStyle/>
          <a:p>
            <a:endParaRPr lang="fr-CA"/>
          </a:p>
        </p:txBody>
      </p:sp>
      <p:sp>
        <p:nvSpPr>
          <p:cNvPr id="5" name="Espace réservé des commentaires 4"/>
          <p:cNvSpPr>
            <a:spLocks noGrp="1"/>
          </p:cNvSpPr>
          <p:nvPr>
            <p:ph type="body" sz="quarter" idx="3"/>
          </p:nvPr>
        </p:nvSpPr>
        <p:spPr>
          <a:xfrm>
            <a:off x="929640" y="7021832"/>
            <a:ext cx="7437120" cy="6652260"/>
          </a:xfrm>
          <a:prstGeom prst="rect">
            <a:avLst/>
          </a:prstGeom>
        </p:spPr>
        <p:txBody>
          <a:bodyPr vert="horz" lIns="135497" tIns="67749" rIns="135497" bIns="67749"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14041097"/>
            <a:ext cx="4028440" cy="739140"/>
          </a:xfrm>
          <a:prstGeom prst="rect">
            <a:avLst/>
          </a:prstGeom>
        </p:spPr>
        <p:txBody>
          <a:bodyPr vert="horz" lIns="135497" tIns="67749" rIns="135497" bIns="67749" rtlCol="0" anchor="b"/>
          <a:lstStyle>
            <a:lvl1pPr algn="l">
              <a:defRPr sz="1800"/>
            </a:lvl1pPr>
          </a:lstStyle>
          <a:p>
            <a:endParaRPr lang="fr-CA"/>
          </a:p>
        </p:txBody>
      </p:sp>
      <p:sp>
        <p:nvSpPr>
          <p:cNvPr id="7" name="Espace réservé du numéro de diapositive 6"/>
          <p:cNvSpPr>
            <a:spLocks noGrp="1"/>
          </p:cNvSpPr>
          <p:nvPr>
            <p:ph type="sldNum" sz="quarter" idx="5"/>
          </p:nvPr>
        </p:nvSpPr>
        <p:spPr>
          <a:xfrm>
            <a:off x="5265809" y="14041097"/>
            <a:ext cx="4028440" cy="739140"/>
          </a:xfrm>
          <a:prstGeom prst="rect">
            <a:avLst/>
          </a:prstGeom>
        </p:spPr>
        <p:txBody>
          <a:bodyPr vert="horz" lIns="135497" tIns="67749" rIns="135497" bIns="67749" rtlCol="0" anchor="b"/>
          <a:lstStyle>
            <a:lvl1pPr algn="r">
              <a:defRPr sz="1800"/>
            </a:lvl1pPr>
          </a:lstStyle>
          <a:p>
            <a:fld id="{0A8D1670-A59E-41B1-AC8B-D936DB893F80}" type="slidenum">
              <a:rPr lang="fr-CA" smtClean="0"/>
              <a:t>‹#›</a:t>
            </a:fld>
            <a:endParaRPr lang="fr-CA"/>
          </a:p>
        </p:txBody>
      </p:sp>
    </p:spTree>
    <p:extLst>
      <p:ext uri="{BB962C8B-B14F-4D97-AF65-F5344CB8AC3E}">
        <p14:creationId xmlns:p14="http://schemas.microsoft.com/office/powerpoint/2010/main" val="1751417609"/>
      </p:ext>
    </p:extLst>
  </p:cSld>
  <p:clrMap bg1="lt1" tx1="dk1" bg2="lt2" tx2="dk2" accent1="accent1" accent2="accent2" accent3="accent3" accent4="accent4" accent5="accent5" accent6="accent6" hlink="hlink" folHlink="folHlink"/>
  <p:notesStyle>
    <a:lvl1pPr marL="0" algn="l" defTabSz="430067" rtl="0" eaLnBrk="1" latinLnBrk="0" hangingPunct="1">
      <a:defRPr sz="500" kern="1200">
        <a:solidFill>
          <a:schemeClr val="tx1"/>
        </a:solidFill>
        <a:latin typeface="+mn-lt"/>
        <a:ea typeface="+mn-ea"/>
        <a:cs typeface="+mn-cs"/>
      </a:defRPr>
    </a:lvl1pPr>
    <a:lvl2pPr marL="215033" algn="l" defTabSz="430067" rtl="0" eaLnBrk="1" latinLnBrk="0" hangingPunct="1">
      <a:defRPr sz="500" kern="1200">
        <a:solidFill>
          <a:schemeClr val="tx1"/>
        </a:solidFill>
        <a:latin typeface="+mn-lt"/>
        <a:ea typeface="+mn-ea"/>
        <a:cs typeface="+mn-cs"/>
      </a:defRPr>
    </a:lvl2pPr>
    <a:lvl3pPr marL="430067" algn="l" defTabSz="430067" rtl="0" eaLnBrk="1" latinLnBrk="0" hangingPunct="1">
      <a:defRPr sz="500" kern="1200">
        <a:solidFill>
          <a:schemeClr val="tx1"/>
        </a:solidFill>
        <a:latin typeface="+mn-lt"/>
        <a:ea typeface="+mn-ea"/>
        <a:cs typeface="+mn-cs"/>
      </a:defRPr>
    </a:lvl3pPr>
    <a:lvl4pPr marL="645098" algn="l" defTabSz="430067" rtl="0" eaLnBrk="1" latinLnBrk="0" hangingPunct="1">
      <a:defRPr sz="500" kern="1200">
        <a:solidFill>
          <a:schemeClr val="tx1"/>
        </a:solidFill>
        <a:latin typeface="+mn-lt"/>
        <a:ea typeface="+mn-ea"/>
        <a:cs typeface="+mn-cs"/>
      </a:defRPr>
    </a:lvl4pPr>
    <a:lvl5pPr marL="860130" algn="l" defTabSz="430067" rtl="0" eaLnBrk="1" latinLnBrk="0" hangingPunct="1">
      <a:defRPr sz="500" kern="1200">
        <a:solidFill>
          <a:schemeClr val="tx1"/>
        </a:solidFill>
        <a:latin typeface="+mn-lt"/>
        <a:ea typeface="+mn-ea"/>
        <a:cs typeface="+mn-cs"/>
      </a:defRPr>
    </a:lvl5pPr>
    <a:lvl6pPr marL="1075165" algn="l" defTabSz="430067" rtl="0" eaLnBrk="1" latinLnBrk="0" hangingPunct="1">
      <a:defRPr sz="500" kern="1200">
        <a:solidFill>
          <a:schemeClr val="tx1"/>
        </a:solidFill>
        <a:latin typeface="+mn-lt"/>
        <a:ea typeface="+mn-ea"/>
        <a:cs typeface="+mn-cs"/>
      </a:defRPr>
    </a:lvl6pPr>
    <a:lvl7pPr marL="1290195" algn="l" defTabSz="430067" rtl="0" eaLnBrk="1" latinLnBrk="0" hangingPunct="1">
      <a:defRPr sz="500" kern="1200">
        <a:solidFill>
          <a:schemeClr val="tx1"/>
        </a:solidFill>
        <a:latin typeface="+mn-lt"/>
        <a:ea typeface="+mn-ea"/>
        <a:cs typeface="+mn-cs"/>
      </a:defRPr>
    </a:lvl7pPr>
    <a:lvl8pPr marL="1505227" algn="l" defTabSz="430067" rtl="0" eaLnBrk="1" latinLnBrk="0" hangingPunct="1">
      <a:defRPr sz="500" kern="1200">
        <a:solidFill>
          <a:schemeClr val="tx1"/>
        </a:solidFill>
        <a:latin typeface="+mn-lt"/>
        <a:ea typeface="+mn-ea"/>
        <a:cs typeface="+mn-cs"/>
      </a:defRPr>
    </a:lvl8pPr>
    <a:lvl9pPr marL="1720259" algn="l" defTabSz="430067" rtl="0" eaLnBrk="1" latinLnBrk="0" hangingPunct="1">
      <a:defRPr sz="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83721" y="3121669"/>
            <a:ext cx="13415486" cy="2153995"/>
          </a:xfrm>
        </p:spPr>
        <p:txBody>
          <a:bodyPr/>
          <a:lstStyle/>
          <a:p>
            <a:r>
              <a:rPr lang="fr-FR" smtClean="0"/>
              <a:t>Modifiez le style du titre</a:t>
            </a:r>
            <a:endParaRPr lang="fr-CA"/>
          </a:p>
        </p:txBody>
      </p:sp>
      <p:sp>
        <p:nvSpPr>
          <p:cNvPr id="3" name="Sous-titre 2"/>
          <p:cNvSpPr>
            <a:spLocks noGrp="1"/>
          </p:cNvSpPr>
          <p:nvPr>
            <p:ph type="subTitle" idx="1"/>
          </p:nvPr>
        </p:nvSpPr>
        <p:spPr>
          <a:xfrm>
            <a:off x="2367439" y="5694362"/>
            <a:ext cx="11048048" cy="2568046"/>
          </a:xfrm>
        </p:spPr>
        <p:txBody>
          <a:bodyPr/>
          <a:lstStyle>
            <a:lvl1pPr marL="0" indent="0" algn="ctr">
              <a:buNone/>
              <a:defRPr>
                <a:solidFill>
                  <a:schemeClr val="tx1">
                    <a:tint val="75000"/>
                  </a:schemeClr>
                </a:solidFill>
              </a:defRPr>
            </a:lvl1pPr>
            <a:lvl2pPr marL="737056" indent="0" algn="ctr">
              <a:buNone/>
              <a:defRPr>
                <a:solidFill>
                  <a:schemeClr val="tx1">
                    <a:tint val="75000"/>
                  </a:schemeClr>
                </a:solidFill>
              </a:defRPr>
            </a:lvl2pPr>
            <a:lvl3pPr marL="1474110" indent="0" algn="ctr">
              <a:buNone/>
              <a:defRPr>
                <a:solidFill>
                  <a:schemeClr val="tx1">
                    <a:tint val="75000"/>
                  </a:schemeClr>
                </a:solidFill>
              </a:defRPr>
            </a:lvl3pPr>
            <a:lvl4pPr marL="2211166" indent="0" algn="ctr">
              <a:buNone/>
              <a:defRPr>
                <a:solidFill>
                  <a:schemeClr val="tx1">
                    <a:tint val="75000"/>
                  </a:schemeClr>
                </a:solidFill>
              </a:defRPr>
            </a:lvl4pPr>
            <a:lvl5pPr marL="2948221" indent="0" algn="ctr">
              <a:buNone/>
              <a:defRPr>
                <a:solidFill>
                  <a:schemeClr val="tx1">
                    <a:tint val="75000"/>
                  </a:schemeClr>
                </a:solidFill>
              </a:defRPr>
            </a:lvl5pPr>
            <a:lvl6pPr marL="3685276" indent="0" algn="ctr">
              <a:buNone/>
              <a:defRPr>
                <a:solidFill>
                  <a:schemeClr val="tx1">
                    <a:tint val="75000"/>
                  </a:schemeClr>
                </a:solidFill>
              </a:defRPr>
            </a:lvl6pPr>
            <a:lvl7pPr marL="4422331" indent="0" algn="ctr">
              <a:buNone/>
              <a:defRPr>
                <a:solidFill>
                  <a:schemeClr val="tx1">
                    <a:tint val="75000"/>
                  </a:schemeClr>
                </a:solidFill>
              </a:defRPr>
            </a:lvl7pPr>
            <a:lvl8pPr marL="5159388" indent="0" algn="ctr">
              <a:buNone/>
              <a:defRPr>
                <a:solidFill>
                  <a:schemeClr val="tx1">
                    <a:tint val="75000"/>
                  </a:schemeClr>
                </a:solidFill>
              </a:defRPr>
            </a:lvl8pPr>
            <a:lvl9pPr marL="5896441" indent="0" algn="ctr">
              <a:buNone/>
              <a:defRPr>
                <a:solidFill>
                  <a:schemeClr val="tx1">
                    <a:tint val="75000"/>
                  </a:schemeClr>
                </a:solidFill>
              </a:defRPr>
            </a:lvl9pPr>
          </a:lstStyle>
          <a:p>
            <a:r>
              <a:rPr lang="fr-FR" smtClean="0"/>
              <a:t>Modifiez le style des sous-titres du masque</a:t>
            </a:r>
            <a:endParaRPr lang="fr-CA"/>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r>
              <a:rPr lang="fr-FR" smtClean="0"/>
              <a:t>Direction scientifique - Le </a:t>
            </a:r>
            <a:r>
              <a:rPr lang="fr-CA" smtClean="0"/>
              <a:t>16 avril 2014 - </a:t>
            </a:r>
            <a:r>
              <a:rPr lang="fr-FR" smtClean="0"/>
              <a:t>Page </a:t>
            </a:r>
            <a:fld id="{0F205241-C56D-4682-951A-97E495120DF2}" type="slidenum">
              <a:rPr lang="fr-FR" smtClean="0"/>
              <a:pPr/>
              <a:t>‹#›</a:t>
            </a:fld>
            <a:endParaRPr lang="fr-FR" dirty="0"/>
          </a:p>
        </p:txBody>
      </p:sp>
    </p:spTree>
    <p:extLst>
      <p:ext uri="{BB962C8B-B14F-4D97-AF65-F5344CB8AC3E}">
        <p14:creationId xmlns:p14="http://schemas.microsoft.com/office/powerpoint/2010/main" val="1402530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A71B1E-3016-E74C-9F2F-0C09FB3E51B4}" type="slidenum">
              <a:rPr lang="fr-FR" smtClean="0"/>
              <a:t>‹#›</a:t>
            </a:fld>
            <a:endParaRPr lang="fr-FR"/>
          </a:p>
        </p:txBody>
      </p:sp>
    </p:spTree>
    <p:extLst>
      <p:ext uri="{BB962C8B-B14F-4D97-AF65-F5344CB8AC3E}">
        <p14:creationId xmlns:p14="http://schemas.microsoft.com/office/powerpoint/2010/main" val="108385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41194533" y="1288677"/>
            <a:ext cx="12782526" cy="27436686"/>
          </a:xfrm>
        </p:spPr>
        <p:txBody>
          <a:bodyPr vert="eaVert"/>
          <a:lstStyle/>
          <a:p>
            <a:r>
              <a:rPr lang="fr-FR" smtClean="0"/>
              <a:t>Modifiez le style du titre</a:t>
            </a:r>
            <a:endParaRPr lang="fr-CA"/>
          </a:p>
        </p:txBody>
      </p:sp>
      <p:sp>
        <p:nvSpPr>
          <p:cNvPr id="3" name="Espace réservé du texte vertical 2"/>
          <p:cNvSpPr>
            <a:spLocks noGrp="1"/>
          </p:cNvSpPr>
          <p:nvPr>
            <p:ph type="body" orient="vert" idx="1"/>
          </p:nvPr>
        </p:nvSpPr>
        <p:spPr>
          <a:xfrm>
            <a:off x="2841486" y="1288677"/>
            <a:ext cx="38090006" cy="27436686"/>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A71B1E-3016-E74C-9F2F-0C09FB3E51B4}" type="slidenum">
              <a:rPr lang="fr-FR" smtClean="0"/>
              <a:t>‹#›</a:t>
            </a:fld>
            <a:endParaRPr lang="fr-FR"/>
          </a:p>
        </p:txBody>
      </p:sp>
    </p:spTree>
    <p:extLst>
      <p:ext uri="{BB962C8B-B14F-4D97-AF65-F5344CB8AC3E}">
        <p14:creationId xmlns:p14="http://schemas.microsoft.com/office/powerpoint/2010/main" val="1237654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Diapositive de titre">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11713893" y="9540452"/>
            <a:ext cx="3749616" cy="508426"/>
          </a:xfrm>
          <a:prstGeom prst="rect">
            <a:avLst/>
          </a:prstGeom>
        </p:spPr>
        <p:txBody>
          <a:bodyPr/>
          <a:lstStyle>
            <a:lvl1pPr>
              <a:defRPr sz="800"/>
            </a:lvl1pPr>
          </a:lstStyle>
          <a:p>
            <a:r>
              <a:rPr lang="fr-FR" dirty="0" smtClean="0"/>
              <a:t>Direction scientifique - Le </a:t>
            </a:r>
            <a:r>
              <a:rPr lang="fr-CA" dirty="0" smtClean="0"/>
              <a:t>16 avril 2014 - </a:t>
            </a:r>
            <a:r>
              <a:rPr lang="fr-FR" dirty="0" smtClean="0"/>
              <a:t>Page </a:t>
            </a:r>
            <a:fld id="{0F205241-C56D-4682-951A-97E495120DF2}" type="slidenum">
              <a:rPr lang="fr-FR" smtClean="0"/>
              <a:pPr/>
              <a:t>‹#›</a:t>
            </a:fld>
            <a:endParaRPr lang="fr-FR" dirty="0"/>
          </a:p>
        </p:txBody>
      </p:sp>
    </p:spTree>
    <p:extLst>
      <p:ext uri="{BB962C8B-B14F-4D97-AF65-F5344CB8AC3E}">
        <p14:creationId xmlns:p14="http://schemas.microsoft.com/office/powerpoint/2010/main" val="3888894597"/>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Diapositive de titre">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11713893" y="9540452"/>
            <a:ext cx="3749616" cy="508426"/>
          </a:xfrm>
          <a:prstGeom prst="rect">
            <a:avLst/>
          </a:prstGeom>
        </p:spPr>
        <p:txBody>
          <a:bodyPr/>
          <a:lstStyle>
            <a:lvl1pPr>
              <a:defRPr sz="800"/>
            </a:lvl1pPr>
          </a:lstStyle>
          <a:p>
            <a:r>
              <a:rPr lang="fr-FR" dirty="0" smtClean="0"/>
              <a:t>Direction scientifique - Le </a:t>
            </a:r>
            <a:r>
              <a:rPr lang="fr-CA" dirty="0" smtClean="0"/>
              <a:t>16 avril 2014 - </a:t>
            </a:r>
            <a:r>
              <a:rPr lang="fr-FR" dirty="0" smtClean="0"/>
              <a:t>Page </a:t>
            </a:r>
            <a:fld id="{0F205241-C56D-4682-951A-97E495120DF2}" type="slidenum">
              <a:rPr lang="fr-FR" smtClean="0"/>
              <a:pPr/>
              <a:t>‹#›</a:t>
            </a:fld>
            <a:endParaRPr lang="fr-FR" dirty="0"/>
          </a:p>
        </p:txBody>
      </p:sp>
    </p:spTree>
    <p:extLst>
      <p:ext uri="{BB962C8B-B14F-4D97-AF65-F5344CB8AC3E}">
        <p14:creationId xmlns:p14="http://schemas.microsoft.com/office/powerpoint/2010/main" val="3888894597"/>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A71B1E-3016-E74C-9F2F-0C09FB3E51B4}" type="slidenum">
              <a:rPr lang="fr-FR" smtClean="0"/>
              <a:t>‹#›</a:t>
            </a:fld>
            <a:endParaRPr lang="fr-FR"/>
          </a:p>
        </p:txBody>
      </p:sp>
    </p:spTree>
    <p:extLst>
      <p:ext uri="{BB962C8B-B14F-4D97-AF65-F5344CB8AC3E}">
        <p14:creationId xmlns:p14="http://schemas.microsoft.com/office/powerpoint/2010/main" val="3369176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246745" y="6457338"/>
            <a:ext cx="13415486" cy="1995818"/>
          </a:xfrm>
        </p:spPr>
        <p:txBody>
          <a:bodyPr anchor="t"/>
          <a:lstStyle>
            <a:lvl1pPr algn="l">
              <a:defRPr sz="6400" b="1" cap="all"/>
            </a:lvl1pPr>
          </a:lstStyle>
          <a:p>
            <a:r>
              <a:rPr lang="fr-FR" smtClean="0"/>
              <a:t>Modifiez le style du titre</a:t>
            </a:r>
            <a:endParaRPr lang="fr-CA"/>
          </a:p>
        </p:txBody>
      </p:sp>
      <p:sp>
        <p:nvSpPr>
          <p:cNvPr id="3" name="Espace réservé du texte 2"/>
          <p:cNvSpPr>
            <a:spLocks noGrp="1"/>
          </p:cNvSpPr>
          <p:nvPr>
            <p:ph type="body" idx="1"/>
          </p:nvPr>
        </p:nvSpPr>
        <p:spPr>
          <a:xfrm>
            <a:off x="1246745" y="4259143"/>
            <a:ext cx="13415486" cy="2198191"/>
          </a:xfrm>
        </p:spPr>
        <p:txBody>
          <a:bodyPr anchor="b"/>
          <a:lstStyle>
            <a:lvl1pPr marL="0" indent="0">
              <a:buNone/>
              <a:defRPr sz="3300">
                <a:solidFill>
                  <a:schemeClr val="tx1">
                    <a:tint val="75000"/>
                  </a:schemeClr>
                </a:solidFill>
              </a:defRPr>
            </a:lvl1pPr>
            <a:lvl2pPr marL="737056" indent="0">
              <a:buNone/>
              <a:defRPr sz="2900">
                <a:solidFill>
                  <a:schemeClr val="tx1">
                    <a:tint val="75000"/>
                  </a:schemeClr>
                </a:solidFill>
              </a:defRPr>
            </a:lvl2pPr>
            <a:lvl3pPr marL="1474110" indent="0">
              <a:buNone/>
              <a:defRPr sz="2500">
                <a:solidFill>
                  <a:schemeClr val="tx1">
                    <a:tint val="75000"/>
                  </a:schemeClr>
                </a:solidFill>
              </a:defRPr>
            </a:lvl3pPr>
            <a:lvl4pPr marL="2211166" indent="0">
              <a:buNone/>
              <a:defRPr sz="2300">
                <a:solidFill>
                  <a:schemeClr val="tx1">
                    <a:tint val="75000"/>
                  </a:schemeClr>
                </a:solidFill>
              </a:defRPr>
            </a:lvl4pPr>
            <a:lvl5pPr marL="2948221" indent="0">
              <a:buNone/>
              <a:defRPr sz="2300">
                <a:solidFill>
                  <a:schemeClr val="tx1">
                    <a:tint val="75000"/>
                  </a:schemeClr>
                </a:solidFill>
              </a:defRPr>
            </a:lvl5pPr>
            <a:lvl6pPr marL="3685276" indent="0">
              <a:buNone/>
              <a:defRPr sz="2300">
                <a:solidFill>
                  <a:schemeClr val="tx1">
                    <a:tint val="75000"/>
                  </a:schemeClr>
                </a:solidFill>
              </a:defRPr>
            </a:lvl6pPr>
            <a:lvl7pPr marL="4422331" indent="0">
              <a:buNone/>
              <a:defRPr sz="2300">
                <a:solidFill>
                  <a:schemeClr val="tx1">
                    <a:tint val="75000"/>
                  </a:schemeClr>
                </a:solidFill>
              </a:defRPr>
            </a:lvl7pPr>
            <a:lvl8pPr marL="5159388" indent="0">
              <a:buNone/>
              <a:defRPr sz="2300">
                <a:solidFill>
                  <a:schemeClr val="tx1">
                    <a:tint val="75000"/>
                  </a:schemeClr>
                </a:solidFill>
              </a:defRPr>
            </a:lvl8pPr>
            <a:lvl9pPr marL="5896441" indent="0">
              <a:buNone/>
              <a:defRPr sz="23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r>
              <a:rPr lang="fr-FR" smtClean="0"/>
              <a:t>Direction scientifique - Le </a:t>
            </a:r>
            <a:r>
              <a:rPr lang="fr-CA" smtClean="0"/>
              <a:t>16 avril 2014 - </a:t>
            </a:r>
            <a:r>
              <a:rPr lang="fr-FR" smtClean="0"/>
              <a:t>Page </a:t>
            </a:r>
            <a:fld id="{0F205241-C56D-4682-951A-97E495120DF2}" type="slidenum">
              <a:rPr lang="fr-FR" smtClean="0"/>
              <a:pPr/>
              <a:t>‹#›</a:t>
            </a:fld>
            <a:endParaRPr lang="fr-FR" dirty="0"/>
          </a:p>
        </p:txBody>
      </p:sp>
    </p:spTree>
    <p:extLst>
      <p:ext uri="{BB962C8B-B14F-4D97-AF65-F5344CB8AC3E}">
        <p14:creationId xmlns:p14="http://schemas.microsoft.com/office/powerpoint/2010/main" val="1882412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sz="half" idx="1"/>
          </p:nvPr>
        </p:nvSpPr>
        <p:spPr>
          <a:xfrm>
            <a:off x="2841476" y="7504091"/>
            <a:ext cx="25436265" cy="21221271"/>
          </a:xfrm>
        </p:spPr>
        <p:txBody>
          <a:bodyPr/>
          <a:lstStyle>
            <a:lvl1pPr>
              <a:defRPr sz="4500"/>
            </a:lvl1pPr>
            <a:lvl2pPr>
              <a:defRPr sz="3900"/>
            </a:lvl2pPr>
            <a:lvl3pPr>
              <a:defRPr sz="3300"/>
            </a:lvl3pPr>
            <a:lvl4pPr>
              <a:defRPr sz="2900"/>
            </a:lvl4pPr>
            <a:lvl5pPr>
              <a:defRPr sz="2900"/>
            </a:lvl5pPr>
            <a:lvl6pPr>
              <a:defRPr sz="2900"/>
            </a:lvl6pPr>
            <a:lvl7pPr>
              <a:defRPr sz="2900"/>
            </a:lvl7pPr>
            <a:lvl8pPr>
              <a:defRPr sz="2900"/>
            </a:lvl8pPr>
            <a:lvl9pPr>
              <a:defRPr sz="29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28540797" y="7504091"/>
            <a:ext cx="25436267" cy="21221271"/>
          </a:xfrm>
        </p:spPr>
        <p:txBody>
          <a:bodyPr/>
          <a:lstStyle>
            <a:lvl1pPr>
              <a:defRPr sz="4500"/>
            </a:lvl1pPr>
            <a:lvl2pPr>
              <a:defRPr sz="3900"/>
            </a:lvl2pPr>
            <a:lvl3pPr>
              <a:defRPr sz="3300"/>
            </a:lvl3pPr>
            <a:lvl4pPr>
              <a:defRPr sz="2900"/>
            </a:lvl4pPr>
            <a:lvl5pPr>
              <a:defRPr sz="2900"/>
            </a:lvl5pPr>
            <a:lvl6pPr>
              <a:defRPr sz="2900"/>
            </a:lvl6pPr>
            <a:lvl7pPr>
              <a:defRPr sz="2900"/>
            </a:lvl7pPr>
            <a:lvl8pPr>
              <a:defRPr sz="2900"/>
            </a:lvl8pPr>
            <a:lvl9pPr>
              <a:defRPr sz="29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A71B1E-3016-E74C-9F2F-0C09FB3E51B4}" type="slidenum">
              <a:rPr lang="fr-FR" smtClean="0"/>
              <a:t>‹#›</a:t>
            </a:fld>
            <a:endParaRPr lang="fr-FR"/>
          </a:p>
        </p:txBody>
      </p:sp>
    </p:spTree>
    <p:extLst>
      <p:ext uri="{BB962C8B-B14F-4D97-AF65-F5344CB8AC3E}">
        <p14:creationId xmlns:p14="http://schemas.microsoft.com/office/powerpoint/2010/main" val="2107349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789147" y="402421"/>
            <a:ext cx="14204633" cy="1674812"/>
          </a:xfrm>
        </p:spPr>
        <p:txBody>
          <a:bodyPr/>
          <a:lstStyle>
            <a:lvl1pPr>
              <a:defRPr/>
            </a:lvl1pPr>
          </a:lstStyle>
          <a:p>
            <a:r>
              <a:rPr lang="fr-FR" smtClean="0"/>
              <a:t>Modifiez le style du titre</a:t>
            </a:r>
            <a:endParaRPr lang="fr-CA"/>
          </a:p>
        </p:txBody>
      </p:sp>
      <p:sp>
        <p:nvSpPr>
          <p:cNvPr id="3" name="Espace réservé du texte 2"/>
          <p:cNvSpPr>
            <a:spLocks noGrp="1"/>
          </p:cNvSpPr>
          <p:nvPr>
            <p:ph type="body" idx="1"/>
          </p:nvPr>
        </p:nvSpPr>
        <p:spPr>
          <a:xfrm>
            <a:off x="789146" y="2249370"/>
            <a:ext cx="6973533" cy="937429"/>
          </a:xfrm>
        </p:spPr>
        <p:txBody>
          <a:bodyPr anchor="b"/>
          <a:lstStyle>
            <a:lvl1pPr marL="0" indent="0">
              <a:buNone/>
              <a:defRPr sz="3900" b="1"/>
            </a:lvl1pPr>
            <a:lvl2pPr marL="737056" indent="0">
              <a:buNone/>
              <a:defRPr sz="3300" b="1"/>
            </a:lvl2pPr>
            <a:lvl3pPr marL="1474110" indent="0">
              <a:buNone/>
              <a:defRPr sz="2900" b="1"/>
            </a:lvl3pPr>
            <a:lvl4pPr marL="2211166" indent="0">
              <a:buNone/>
              <a:defRPr sz="2500" b="1"/>
            </a:lvl4pPr>
            <a:lvl5pPr marL="2948221" indent="0">
              <a:buNone/>
              <a:defRPr sz="2500" b="1"/>
            </a:lvl5pPr>
            <a:lvl6pPr marL="3685276" indent="0">
              <a:buNone/>
              <a:defRPr sz="2500" b="1"/>
            </a:lvl6pPr>
            <a:lvl7pPr marL="4422331" indent="0">
              <a:buNone/>
              <a:defRPr sz="2500" b="1"/>
            </a:lvl7pPr>
            <a:lvl8pPr marL="5159388" indent="0">
              <a:buNone/>
              <a:defRPr sz="2500" b="1"/>
            </a:lvl8pPr>
            <a:lvl9pPr marL="5896441" indent="0">
              <a:buNone/>
              <a:defRPr sz="2500" b="1"/>
            </a:lvl9pPr>
          </a:lstStyle>
          <a:p>
            <a:pPr lvl="0"/>
            <a:r>
              <a:rPr lang="fr-FR" smtClean="0"/>
              <a:t>Modifiez les styles du texte du masque</a:t>
            </a:r>
          </a:p>
        </p:txBody>
      </p:sp>
      <p:sp>
        <p:nvSpPr>
          <p:cNvPr id="4" name="Espace réservé du contenu 3"/>
          <p:cNvSpPr>
            <a:spLocks noGrp="1"/>
          </p:cNvSpPr>
          <p:nvPr>
            <p:ph sz="half" idx="2"/>
          </p:nvPr>
        </p:nvSpPr>
        <p:spPr>
          <a:xfrm>
            <a:off x="789146" y="3186797"/>
            <a:ext cx="6973533" cy="5789734"/>
          </a:xfrm>
        </p:spPr>
        <p:txBody>
          <a:bodyPr/>
          <a:lstStyle>
            <a:lvl1pPr>
              <a:defRPr sz="3900"/>
            </a:lvl1pPr>
            <a:lvl2pPr>
              <a:defRPr sz="3300"/>
            </a:lvl2pPr>
            <a:lvl3pPr>
              <a:defRPr sz="2900"/>
            </a:lvl3pPr>
            <a:lvl4pPr>
              <a:defRPr sz="2500"/>
            </a:lvl4pPr>
            <a:lvl5pPr>
              <a:defRPr sz="2500"/>
            </a:lvl5pPr>
            <a:lvl6pPr>
              <a:defRPr sz="2500"/>
            </a:lvl6pPr>
            <a:lvl7pPr>
              <a:defRPr sz="2500"/>
            </a:lvl7pPr>
            <a:lvl8pPr>
              <a:defRPr sz="2500"/>
            </a:lvl8pPr>
            <a:lvl9pPr>
              <a:defRPr sz="25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8017509" y="2249370"/>
            <a:ext cx="6976272" cy="937429"/>
          </a:xfrm>
        </p:spPr>
        <p:txBody>
          <a:bodyPr anchor="b"/>
          <a:lstStyle>
            <a:lvl1pPr marL="0" indent="0">
              <a:buNone/>
              <a:defRPr sz="3900" b="1"/>
            </a:lvl1pPr>
            <a:lvl2pPr marL="737056" indent="0">
              <a:buNone/>
              <a:defRPr sz="3300" b="1"/>
            </a:lvl2pPr>
            <a:lvl3pPr marL="1474110" indent="0">
              <a:buNone/>
              <a:defRPr sz="2900" b="1"/>
            </a:lvl3pPr>
            <a:lvl4pPr marL="2211166" indent="0">
              <a:buNone/>
              <a:defRPr sz="2500" b="1"/>
            </a:lvl4pPr>
            <a:lvl5pPr marL="2948221" indent="0">
              <a:buNone/>
              <a:defRPr sz="2500" b="1"/>
            </a:lvl5pPr>
            <a:lvl6pPr marL="3685276" indent="0">
              <a:buNone/>
              <a:defRPr sz="2500" b="1"/>
            </a:lvl6pPr>
            <a:lvl7pPr marL="4422331" indent="0">
              <a:buNone/>
              <a:defRPr sz="2500" b="1"/>
            </a:lvl7pPr>
            <a:lvl8pPr marL="5159388" indent="0">
              <a:buNone/>
              <a:defRPr sz="2500" b="1"/>
            </a:lvl8pPr>
            <a:lvl9pPr marL="5896441" indent="0">
              <a:buNone/>
              <a:defRPr sz="2500" b="1"/>
            </a:lvl9pPr>
          </a:lstStyle>
          <a:p>
            <a:pPr lvl="0"/>
            <a:r>
              <a:rPr lang="fr-FR" smtClean="0"/>
              <a:t>Modifiez les styles du texte du masque</a:t>
            </a:r>
          </a:p>
        </p:txBody>
      </p:sp>
      <p:sp>
        <p:nvSpPr>
          <p:cNvPr id="6" name="Espace réservé du contenu 5"/>
          <p:cNvSpPr>
            <a:spLocks noGrp="1"/>
          </p:cNvSpPr>
          <p:nvPr>
            <p:ph sz="quarter" idx="4"/>
          </p:nvPr>
        </p:nvSpPr>
        <p:spPr>
          <a:xfrm>
            <a:off x="8017509" y="3186797"/>
            <a:ext cx="6976272" cy="5789734"/>
          </a:xfrm>
        </p:spPr>
        <p:txBody>
          <a:bodyPr/>
          <a:lstStyle>
            <a:lvl1pPr>
              <a:defRPr sz="3900"/>
            </a:lvl1pPr>
            <a:lvl2pPr>
              <a:defRPr sz="3300"/>
            </a:lvl2pPr>
            <a:lvl3pPr>
              <a:defRPr sz="2900"/>
            </a:lvl3pPr>
            <a:lvl4pPr>
              <a:defRPr sz="2500"/>
            </a:lvl4pPr>
            <a:lvl5pPr>
              <a:defRPr sz="2500"/>
            </a:lvl5pPr>
            <a:lvl6pPr>
              <a:defRPr sz="2500"/>
            </a:lvl6pPr>
            <a:lvl7pPr>
              <a:defRPr sz="2500"/>
            </a:lvl7pPr>
            <a:lvl8pPr>
              <a:defRPr sz="2500"/>
            </a:lvl8pPr>
            <a:lvl9pPr>
              <a:defRPr sz="25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6"/>
          <p:cNvSpPr>
            <a:spLocks noGrp="1"/>
          </p:cNvSpPr>
          <p:nvPr>
            <p:ph type="dt" sz="half" idx="10"/>
          </p:nvPr>
        </p:nvSpPr>
        <p:spPr/>
        <p:txBody>
          <a:bodyPr/>
          <a:lstStyle/>
          <a:p>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CA71B1E-3016-E74C-9F2F-0C09FB3E51B4}" type="slidenum">
              <a:rPr lang="fr-FR" smtClean="0"/>
              <a:t>‹#›</a:t>
            </a:fld>
            <a:endParaRPr lang="fr-FR"/>
          </a:p>
        </p:txBody>
      </p:sp>
    </p:spTree>
    <p:extLst>
      <p:ext uri="{BB962C8B-B14F-4D97-AF65-F5344CB8AC3E}">
        <p14:creationId xmlns:p14="http://schemas.microsoft.com/office/powerpoint/2010/main" val="3726592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e la date 2"/>
          <p:cNvSpPr>
            <a:spLocks noGrp="1"/>
          </p:cNvSpPr>
          <p:nvPr>
            <p:ph type="dt" sz="half" idx="10"/>
          </p:nvPr>
        </p:nvSpPr>
        <p:spPr/>
        <p:txBody>
          <a:bodyPr/>
          <a:lstStyle/>
          <a:p>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CA71B1E-3016-E74C-9F2F-0C09FB3E51B4}" type="slidenum">
              <a:rPr lang="fr-FR" smtClean="0"/>
              <a:t>‹#›</a:t>
            </a:fld>
            <a:endParaRPr lang="fr-FR"/>
          </a:p>
        </p:txBody>
      </p:sp>
    </p:spTree>
    <p:extLst>
      <p:ext uri="{BB962C8B-B14F-4D97-AF65-F5344CB8AC3E}">
        <p14:creationId xmlns:p14="http://schemas.microsoft.com/office/powerpoint/2010/main" val="28975944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CA71B1E-3016-E74C-9F2F-0C09FB3E51B4}" type="slidenum">
              <a:rPr lang="fr-FR" smtClean="0"/>
              <a:t>‹#›</a:t>
            </a:fld>
            <a:endParaRPr lang="fr-FR"/>
          </a:p>
        </p:txBody>
      </p:sp>
    </p:spTree>
    <p:extLst>
      <p:ext uri="{BB962C8B-B14F-4D97-AF65-F5344CB8AC3E}">
        <p14:creationId xmlns:p14="http://schemas.microsoft.com/office/powerpoint/2010/main" val="4061362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89154" y="400095"/>
            <a:ext cx="5192474" cy="1702726"/>
          </a:xfrm>
        </p:spPr>
        <p:txBody>
          <a:bodyPr anchor="b"/>
          <a:lstStyle>
            <a:lvl1pPr algn="l">
              <a:defRPr sz="3300" b="1"/>
            </a:lvl1pPr>
          </a:lstStyle>
          <a:p>
            <a:r>
              <a:rPr lang="fr-FR" smtClean="0"/>
              <a:t>Modifiez le style du titre</a:t>
            </a:r>
            <a:endParaRPr lang="fr-CA"/>
          </a:p>
        </p:txBody>
      </p:sp>
      <p:sp>
        <p:nvSpPr>
          <p:cNvPr id="3" name="Espace réservé du contenu 2"/>
          <p:cNvSpPr>
            <a:spLocks noGrp="1"/>
          </p:cNvSpPr>
          <p:nvPr>
            <p:ph idx="1"/>
          </p:nvPr>
        </p:nvSpPr>
        <p:spPr>
          <a:xfrm>
            <a:off x="6170686" y="400094"/>
            <a:ext cx="8823093" cy="8576437"/>
          </a:xfrm>
        </p:spPr>
        <p:txBody>
          <a:bodyPr/>
          <a:lstStyle>
            <a:lvl1pPr>
              <a:defRPr sz="5100"/>
            </a:lvl1pPr>
            <a:lvl2pPr>
              <a:defRPr sz="4500"/>
            </a:lvl2pPr>
            <a:lvl3pPr>
              <a:defRPr sz="3900"/>
            </a:lvl3pPr>
            <a:lvl4pPr>
              <a:defRPr sz="3300"/>
            </a:lvl4pPr>
            <a:lvl5pPr>
              <a:defRPr sz="3300"/>
            </a:lvl5pPr>
            <a:lvl6pPr>
              <a:defRPr sz="3300"/>
            </a:lvl6pPr>
            <a:lvl7pPr>
              <a:defRPr sz="3300"/>
            </a:lvl7pPr>
            <a:lvl8pPr>
              <a:defRPr sz="3300"/>
            </a:lvl8pPr>
            <a:lvl9pPr>
              <a:defRPr sz="33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789154" y="2102823"/>
            <a:ext cx="5192474" cy="6873710"/>
          </a:xfrm>
        </p:spPr>
        <p:txBody>
          <a:bodyPr/>
          <a:lstStyle>
            <a:lvl1pPr marL="0" indent="0">
              <a:buNone/>
              <a:defRPr sz="2300"/>
            </a:lvl1pPr>
            <a:lvl2pPr marL="737056" indent="0">
              <a:buNone/>
              <a:defRPr sz="1900"/>
            </a:lvl2pPr>
            <a:lvl3pPr marL="1474110" indent="0">
              <a:buNone/>
              <a:defRPr sz="1600"/>
            </a:lvl3pPr>
            <a:lvl4pPr marL="2211166" indent="0">
              <a:buNone/>
              <a:defRPr sz="1500"/>
            </a:lvl4pPr>
            <a:lvl5pPr marL="2948221" indent="0">
              <a:buNone/>
              <a:defRPr sz="1500"/>
            </a:lvl5pPr>
            <a:lvl6pPr marL="3685276" indent="0">
              <a:buNone/>
              <a:defRPr sz="1500"/>
            </a:lvl6pPr>
            <a:lvl7pPr marL="4422331" indent="0">
              <a:buNone/>
              <a:defRPr sz="1500"/>
            </a:lvl7pPr>
            <a:lvl8pPr marL="5159388" indent="0">
              <a:buNone/>
              <a:defRPr sz="1500"/>
            </a:lvl8pPr>
            <a:lvl9pPr marL="5896441" indent="0">
              <a:buNone/>
              <a:defRPr sz="15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A71B1E-3016-E74C-9F2F-0C09FB3E51B4}" type="slidenum">
              <a:rPr lang="fr-FR" smtClean="0"/>
              <a:t>‹#›</a:t>
            </a:fld>
            <a:endParaRPr lang="fr-FR"/>
          </a:p>
        </p:txBody>
      </p:sp>
    </p:spTree>
    <p:extLst>
      <p:ext uri="{BB962C8B-B14F-4D97-AF65-F5344CB8AC3E}">
        <p14:creationId xmlns:p14="http://schemas.microsoft.com/office/powerpoint/2010/main" val="3659665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093564" y="7034212"/>
            <a:ext cx="9469755" cy="830429"/>
          </a:xfrm>
        </p:spPr>
        <p:txBody>
          <a:bodyPr anchor="b"/>
          <a:lstStyle>
            <a:lvl1pPr algn="l">
              <a:defRPr sz="3300" b="1"/>
            </a:lvl1pPr>
          </a:lstStyle>
          <a:p>
            <a:r>
              <a:rPr lang="fr-FR" smtClean="0"/>
              <a:t>Modifiez le style du titre</a:t>
            </a:r>
            <a:endParaRPr lang="fr-CA"/>
          </a:p>
        </p:txBody>
      </p:sp>
      <p:sp>
        <p:nvSpPr>
          <p:cNvPr id="3" name="Espace réservé pour une image  2"/>
          <p:cNvSpPr>
            <a:spLocks noGrp="1"/>
          </p:cNvSpPr>
          <p:nvPr>
            <p:ph type="pic" idx="1"/>
          </p:nvPr>
        </p:nvSpPr>
        <p:spPr>
          <a:xfrm>
            <a:off x="3093564" y="897888"/>
            <a:ext cx="9469755" cy="6029325"/>
          </a:xfrm>
        </p:spPr>
        <p:txBody>
          <a:bodyPr/>
          <a:lstStyle>
            <a:lvl1pPr marL="0" indent="0">
              <a:buNone/>
              <a:defRPr sz="5100"/>
            </a:lvl1pPr>
            <a:lvl2pPr marL="737056" indent="0">
              <a:buNone/>
              <a:defRPr sz="4500"/>
            </a:lvl2pPr>
            <a:lvl3pPr marL="1474110" indent="0">
              <a:buNone/>
              <a:defRPr sz="3900"/>
            </a:lvl3pPr>
            <a:lvl4pPr marL="2211166" indent="0">
              <a:buNone/>
              <a:defRPr sz="3300"/>
            </a:lvl4pPr>
            <a:lvl5pPr marL="2948221" indent="0">
              <a:buNone/>
              <a:defRPr sz="3300"/>
            </a:lvl5pPr>
            <a:lvl6pPr marL="3685276" indent="0">
              <a:buNone/>
              <a:defRPr sz="3300"/>
            </a:lvl6pPr>
            <a:lvl7pPr marL="4422331" indent="0">
              <a:buNone/>
              <a:defRPr sz="3300"/>
            </a:lvl7pPr>
            <a:lvl8pPr marL="5159388" indent="0">
              <a:buNone/>
              <a:defRPr sz="3300"/>
            </a:lvl8pPr>
            <a:lvl9pPr marL="5896441" indent="0">
              <a:buNone/>
              <a:defRPr sz="3300"/>
            </a:lvl9pPr>
          </a:lstStyle>
          <a:p>
            <a:endParaRPr lang="fr-CA"/>
          </a:p>
        </p:txBody>
      </p:sp>
      <p:sp>
        <p:nvSpPr>
          <p:cNvPr id="4" name="Espace réservé du texte 3"/>
          <p:cNvSpPr>
            <a:spLocks noGrp="1"/>
          </p:cNvSpPr>
          <p:nvPr>
            <p:ph type="body" sz="half" idx="2"/>
          </p:nvPr>
        </p:nvSpPr>
        <p:spPr>
          <a:xfrm>
            <a:off x="3093564" y="7864644"/>
            <a:ext cx="9469755" cy="1179346"/>
          </a:xfrm>
        </p:spPr>
        <p:txBody>
          <a:bodyPr/>
          <a:lstStyle>
            <a:lvl1pPr marL="0" indent="0">
              <a:buNone/>
              <a:defRPr sz="2300"/>
            </a:lvl1pPr>
            <a:lvl2pPr marL="737056" indent="0">
              <a:buNone/>
              <a:defRPr sz="1900"/>
            </a:lvl2pPr>
            <a:lvl3pPr marL="1474110" indent="0">
              <a:buNone/>
              <a:defRPr sz="1600"/>
            </a:lvl3pPr>
            <a:lvl4pPr marL="2211166" indent="0">
              <a:buNone/>
              <a:defRPr sz="1500"/>
            </a:lvl4pPr>
            <a:lvl5pPr marL="2948221" indent="0">
              <a:buNone/>
              <a:defRPr sz="1500"/>
            </a:lvl5pPr>
            <a:lvl6pPr marL="3685276" indent="0">
              <a:buNone/>
              <a:defRPr sz="1500"/>
            </a:lvl6pPr>
            <a:lvl7pPr marL="4422331" indent="0">
              <a:buNone/>
              <a:defRPr sz="1500"/>
            </a:lvl7pPr>
            <a:lvl8pPr marL="5159388" indent="0">
              <a:buNone/>
              <a:defRPr sz="1500"/>
            </a:lvl8pPr>
            <a:lvl9pPr marL="5896441" indent="0">
              <a:buNone/>
              <a:defRPr sz="15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A71B1E-3016-E74C-9F2F-0C09FB3E51B4}" type="slidenum">
              <a:rPr lang="fr-FR" smtClean="0"/>
              <a:t>‹#›</a:t>
            </a:fld>
            <a:endParaRPr lang="fr-FR"/>
          </a:p>
        </p:txBody>
      </p:sp>
    </p:spTree>
    <p:extLst>
      <p:ext uri="{BB962C8B-B14F-4D97-AF65-F5344CB8AC3E}">
        <p14:creationId xmlns:p14="http://schemas.microsoft.com/office/powerpoint/2010/main" val="13679400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789147" y="402421"/>
            <a:ext cx="14204633" cy="1674812"/>
          </a:xfrm>
          <a:prstGeom prst="rect">
            <a:avLst/>
          </a:prstGeom>
        </p:spPr>
        <p:txBody>
          <a:bodyPr vert="horz" lIns="147411" tIns="73708" rIns="147411" bIns="73708" rtlCol="0" anchor="ctr">
            <a:normAutofit/>
          </a:bodyPr>
          <a:lstStyle/>
          <a:p>
            <a:r>
              <a:rPr lang="fr-FR" smtClean="0"/>
              <a:t>Modifiez le style du titre</a:t>
            </a:r>
            <a:endParaRPr lang="fr-CA"/>
          </a:p>
        </p:txBody>
      </p:sp>
      <p:sp>
        <p:nvSpPr>
          <p:cNvPr id="3" name="Espace réservé du texte 2"/>
          <p:cNvSpPr>
            <a:spLocks noGrp="1"/>
          </p:cNvSpPr>
          <p:nvPr>
            <p:ph type="body" idx="1"/>
          </p:nvPr>
        </p:nvSpPr>
        <p:spPr>
          <a:xfrm>
            <a:off x="789147" y="2344738"/>
            <a:ext cx="14204633" cy="6631794"/>
          </a:xfrm>
          <a:prstGeom prst="rect">
            <a:avLst/>
          </a:prstGeom>
        </p:spPr>
        <p:txBody>
          <a:bodyPr vert="horz" lIns="147411" tIns="73708" rIns="147411" bIns="73708"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2"/>
          </p:nvPr>
        </p:nvSpPr>
        <p:spPr>
          <a:xfrm>
            <a:off x="789148" y="9313824"/>
            <a:ext cx="3682683" cy="535009"/>
          </a:xfrm>
          <a:prstGeom prst="rect">
            <a:avLst/>
          </a:prstGeom>
        </p:spPr>
        <p:txBody>
          <a:bodyPr vert="horz" lIns="147411" tIns="73708" rIns="147411" bIns="73708" rtlCol="0" anchor="ctr"/>
          <a:lstStyle>
            <a:lvl1pPr algn="l">
              <a:defRPr sz="1900">
                <a:solidFill>
                  <a:schemeClr val="tx1">
                    <a:tint val="75000"/>
                  </a:schemeClr>
                </a:solidFill>
              </a:defRPr>
            </a:lvl1pPr>
          </a:lstStyle>
          <a:p>
            <a:endParaRPr lang="fr-FR"/>
          </a:p>
        </p:txBody>
      </p:sp>
      <p:sp>
        <p:nvSpPr>
          <p:cNvPr id="5" name="Espace réservé du pied de page 4"/>
          <p:cNvSpPr>
            <a:spLocks noGrp="1"/>
          </p:cNvSpPr>
          <p:nvPr>
            <p:ph type="ftr" sz="quarter" idx="3"/>
          </p:nvPr>
        </p:nvSpPr>
        <p:spPr>
          <a:xfrm>
            <a:off x="5392500" y="9313824"/>
            <a:ext cx="4997926" cy="535009"/>
          </a:xfrm>
          <a:prstGeom prst="rect">
            <a:avLst/>
          </a:prstGeom>
        </p:spPr>
        <p:txBody>
          <a:bodyPr vert="horz" lIns="147411" tIns="73708" rIns="147411" bIns="73708" rtlCol="0" anchor="ctr"/>
          <a:lstStyle>
            <a:lvl1pPr algn="ctr">
              <a:defRPr sz="19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11311099" y="9313824"/>
            <a:ext cx="3682683" cy="535009"/>
          </a:xfrm>
          <a:prstGeom prst="rect">
            <a:avLst/>
          </a:prstGeom>
        </p:spPr>
        <p:txBody>
          <a:bodyPr vert="horz" lIns="147411" tIns="73708" rIns="147411" bIns="73708" rtlCol="0" anchor="ctr"/>
          <a:lstStyle>
            <a:lvl1pPr algn="r">
              <a:defRPr sz="1900">
                <a:solidFill>
                  <a:schemeClr val="tx1">
                    <a:tint val="75000"/>
                  </a:schemeClr>
                </a:solidFill>
              </a:defRPr>
            </a:lvl1pPr>
          </a:lstStyle>
          <a:p>
            <a:r>
              <a:rPr lang="fr-FR" smtClean="0"/>
              <a:t>Direction scientifique - Le </a:t>
            </a:r>
            <a:r>
              <a:rPr lang="fr-CA" smtClean="0"/>
              <a:t>16 avril 2014 - </a:t>
            </a:r>
            <a:r>
              <a:rPr lang="fr-FR" smtClean="0"/>
              <a:t>Page </a:t>
            </a:r>
            <a:fld id="{0F205241-C56D-4682-951A-97E495120DF2}" type="slidenum">
              <a:rPr lang="fr-FR" smtClean="0"/>
              <a:pPr/>
              <a:t>‹#›</a:t>
            </a:fld>
            <a:endParaRPr lang="fr-FR" dirty="0"/>
          </a:p>
        </p:txBody>
      </p:sp>
    </p:spTree>
    <p:extLst>
      <p:ext uri="{BB962C8B-B14F-4D97-AF65-F5344CB8AC3E}">
        <p14:creationId xmlns:p14="http://schemas.microsoft.com/office/powerpoint/2010/main" val="29074039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ctr" defTabSz="1474110" rtl="0" eaLnBrk="1" latinLnBrk="0" hangingPunct="1">
        <a:spcBef>
          <a:spcPct val="0"/>
        </a:spcBef>
        <a:buNone/>
        <a:defRPr sz="7200" kern="1200">
          <a:solidFill>
            <a:schemeClr val="tx1"/>
          </a:solidFill>
          <a:latin typeface="+mj-lt"/>
          <a:ea typeface="+mj-ea"/>
          <a:cs typeface="+mj-cs"/>
        </a:defRPr>
      </a:lvl1pPr>
    </p:titleStyle>
    <p:bodyStyle>
      <a:lvl1pPr marL="552791" indent="-552791" algn="l" defTabSz="1474110" rtl="0" eaLnBrk="1" latinLnBrk="0" hangingPunct="1">
        <a:spcBef>
          <a:spcPct val="20000"/>
        </a:spcBef>
        <a:buFont typeface="Arial" panose="020B0604020202020204" pitchFamily="34" charset="0"/>
        <a:buChar char="•"/>
        <a:defRPr sz="5100" kern="1200">
          <a:solidFill>
            <a:schemeClr val="tx1"/>
          </a:solidFill>
          <a:latin typeface="+mn-lt"/>
          <a:ea typeface="+mn-ea"/>
          <a:cs typeface="+mn-cs"/>
        </a:defRPr>
      </a:lvl1pPr>
      <a:lvl2pPr marL="1197716" indent="-460661" algn="l" defTabSz="1474110" rtl="0" eaLnBrk="1" latinLnBrk="0" hangingPunct="1">
        <a:spcBef>
          <a:spcPct val="20000"/>
        </a:spcBef>
        <a:buFont typeface="Arial" panose="020B0604020202020204" pitchFamily="34" charset="0"/>
        <a:buChar char="–"/>
        <a:defRPr sz="4500" kern="1200">
          <a:solidFill>
            <a:schemeClr val="tx1"/>
          </a:solidFill>
          <a:latin typeface="+mn-lt"/>
          <a:ea typeface="+mn-ea"/>
          <a:cs typeface="+mn-cs"/>
        </a:defRPr>
      </a:lvl2pPr>
      <a:lvl3pPr marL="1842638" indent="-368527" algn="l" defTabSz="1474110" rtl="0" eaLnBrk="1" latinLnBrk="0" hangingPunct="1">
        <a:spcBef>
          <a:spcPct val="20000"/>
        </a:spcBef>
        <a:buFont typeface="Arial" panose="020B0604020202020204" pitchFamily="34" charset="0"/>
        <a:buChar char="•"/>
        <a:defRPr sz="3900" kern="1200">
          <a:solidFill>
            <a:schemeClr val="tx1"/>
          </a:solidFill>
          <a:latin typeface="+mn-lt"/>
          <a:ea typeface="+mn-ea"/>
          <a:cs typeface="+mn-cs"/>
        </a:defRPr>
      </a:lvl3pPr>
      <a:lvl4pPr marL="2579693" indent="-368527" algn="l" defTabSz="147411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4pPr>
      <a:lvl5pPr marL="3316749" indent="-368527" algn="l" defTabSz="147411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5pPr>
      <a:lvl6pPr marL="4053803" indent="-368527" algn="l" defTabSz="147411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6pPr>
      <a:lvl7pPr marL="4790859" indent="-368527" algn="l" defTabSz="147411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7pPr>
      <a:lvl8pPr marL="5527913" indent="-368527" algn="l" defTabSz="147411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8pPr>
      <a:lvl9pPr marL="6264969" indent="-368527" algn="l" defTabSz="147411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9pPr>
    </p:bodyStyle>
    <p:otherStyle>
      <a:defPPr>
        <a:defRPr lang="fr-FR"/>
      </a:defPPr>
      <a:lvl1pPr marL="0" algn="l" defTabSz="1474110" rtl="0" eaLnBrk="1" latinLnBrk="0" hangingPunct="1">
        <a:defRPr sz="2900" kern="1200">
          <a:solidFill>
            <a:schemeClr val="tx1"/>
          </a:solidFill>
          <a:latin typeface="+mn-lt"/>
          <a:ea typeface="+mn-ea"/>
          <a:cs typeface="+mn-cs"/>
        </a:defRPr>
      </a:lvl1pPr>
      <a:lvl2pPr marL="737056" algn="l" defTabSz="1474110" rtl="0" eaLnBrk="1" latinLnBrk="0" hangingPunct="1">
        <a:defRPr sz="2900" kern="1200">
          <a:solidFill>
            <a:schemeClr val="tx1"/>
          </a:solidFill>
          <a:latin typeface="+mn-lt"/>
          <a:ea typeface="+mn-ea"/>
          <a:cs typeface="+mn-cs"/>
        </a:defRPr>
      </a:lvl2pPr>
      <a:lvl3pPr marL="1474110" algn="l" defTabSz="1474110" rtl="0" eaLnBrk="1" latinLnBrk="0" hangingPunct="1">
        <a:defRPr sz="2900" kern="1200">
          <a:solidFill>
            <a:schemeClr val="tx1"/>
          </a:solidFill>
          <a:latin typeface="+mn-lt"/>
          <a:ea typeface="+mn-ea"/>
          <a:cs typeface="+mn-cs"/>
        </a:defRPr>
      </a:lvl3pPr>
      <a:lvl4pPr marL="2211166" algn="l" defTabSz="1474110" rtl="0" eaLnBrk="1" latinLnBrk="0" hangingPunct="1">
        <a:defRPr sz="2900" kern="1200">
          <a:solidFill>
            <a:schemeClr val="tx1"/>
          </a:solidFill>
          <a:latin typeface="+mn-lt"/>
          <a:ea typeface="+mn-ea"/>
          <a:cs typeface="+mn-cs"/>
        </a:defRPr>
      </a:lvl4pPr>
      <a:lvl5pPr marL="2948221" algn="l" defTabSz="1474110" rtl="0" eaLnBrk="1" latinLnBrk="0" hangingPunct="1">
        <a:defRPr sz="2900" kern="1200">
          <a:solidFill>
            <a:schemeClr val="tx1"/>
          </a:solidFill>
          <a:latin typeface="+mn-lt"/>
          <a:ea typeface="+mn-ea"/>
          <a:cs typeface="+mn-cs"/>
        </a:defRPr>
      </a:lvl5pPr>
      <a:lvl6pPr marL="3685276" algn="l" defTabSz="1474110" rtl="0" eaLnBrk="1" latinLnBrk="0" hangingPunct="1">
        <a:defRPr sz="2900" kern="1200">
          <a:solidFill>
            <a:schemeClr val="tx1"/>
          </a:solidFill>
          <a:latin typeface="+mn-lt"/>
          <a:ea typeface="+mn-ea"/>
          <a:cs typeface="+mn-cs"/>
        </a:defRPr>
      </a:lvl6pPr>
      <a:lvl7pPr marL="4422331" algn="l" defTabSz="1474110" rtl="0" eaLnBrk="1" latinLnBrk="0" hangingPunct="1">
        <a:defRPr sz="2900" kern="1200">
          <a:solidFill>
            <a:schemeClr val="tx1"/>
          </a:solidFill>
          <a:latin typeface="+mn-lt"/>
          <a:ea typeface="+mn-ea"/>
          <a:cs typeface="+mn-cs"/>
        </a:defRPr>
      </a:lvl7pPr>
      <a:lvl8pPr marL="5159388" algn="l" defTabSz="1474110" rtl="0" eaLnBrk="1" latinLnBrk="0" hangingPunct="1">
        <a:defRPr sz="2900" kern="1200">
          <a:solidFill>
            <a:schemeClr val="tx1"/>
          </a:solidFill>
          <a:latin typeface="+mn-lt"/>
          <a:ea typeface="+mn-ea"/>
          <a:cs typeface="+mn-cs"/>
        </a:defRPr>
      </a:lvl8pPr>
      <a:lvl9pPr marL="5896441" algn="l" defTabSz="1474110"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4" Type="http://schemas.openxmlformats.org/officeDocument/2006/relationships/tags" Target="../tags/tag4.xml"/><Relationship Id="rId5" Type="http://schemas.openxmlformats.org/officeDocument/2006/relationships/tags" Target="../tags/tag5.xml"/><Relationship Id="rId6" Type="http://schemas.openxmlformats.org/officeDocument/2006/relationships/tags" Target="../tags/tag6.xml"/><Relationship Id="rId7" Type="http://schemas.openxmlformats.org/officeDocument/2006/relationships/slideLayout" Target="../slideLayouts/slideLayout12.xml"/><Relationship Id="rId8" Type="http://schemas.openxmlformats.org/officeDocument/2006/relationships/image" Target="../media/image1.png"/><Relationship Id="rId9" Type="http://schemas.openxmlformats.org/officeDocument/2006/relationships/image" Target="../media/image2.gif"/><Relationship Id="rId1" Type="http://schemas.openxmlformats.org/officeDocument/2006/relationships/tags" Target="../tags/tag1.xml"/><Relationship Id="rId2" Type="http://schemas.openxmlformats.org/officeDocument/2006/relationships/tags" Target="../tags/tag2.xml"/></Relationships>
</file>

<file path=ppt/slides/_rels/slide2.xml.rels><?xml version="1.0" encoding="UTF-8" standalone="yes"?>
<Relationships xmlns="http://schemas.openxmlformats.org/package/2006/relationships"><Relationship Id="rId101" Type="http://schemas.openxmlformats.org/officeDocument/2006/relationships/tags" Target="../tags/tag106.xml"/><Relationship Id="rId102" Type="http://schemas.openxmlformats.org/officeDocument/2006/relationships/tags" Target="../tags/tag107.xml"/><Relationship Id="rId103" Type="http://schemas.openxmlformats.org/officeDocument/2006/relationships/tags" Target="../tags/tag108.xml"/><Relationship Id="rId104" Type="http://schemas.openxmlformats.org/officeDocument/2006/relationships/tags" Target="../tags/tag109.xml"/><Relationship Id="rId105" Type="http://schemas.openxmlformats.org/officeDocument/2006/relationships/tags" Target="../tags/tag110.xml"/><Relationship Id="rId106" Type="http://schemas.openxmlformats.org/officeDocument/2006/relationships/slideLayout" Target="../slideLayouts/slideLayout7.xml"/><Relationship Id="rId1" Type="http://schemas.openxmlformats.org/officeDocument/2006/relationships/themeOverride" Target="../theme/themeOverride1.xml"/><Relationship Id="rId2" Type="http://schemas.openxmlformats.org/officeDocument/2006/relationships/tags" Target="../tags/tag7.xml"/><Relationship Id="rId3" Type="http://schemas.openxmlformats.org/officeDocument/2006/relationships/tags" Target="../tags/tag8.xml"/><Relationship Id="rId4" Type="http://schemas.openxmlformats.org/officeDocument/2006/relationships/tags" Target="../tags/tag9.xml"/><Relationship Id="rId5" Type="http://schemas.openxmlformats.org/officeDocument/2006/relationships/tags" Target="../tags/tag10.xml"/><Relationship Id="rId6" Type="http://schemas.openxmlformats.org/officeDocument/2006/relationships/tags" Target="../tags/tag11.xml"/><Relationship Id="rId7" Type="http://schemas.openxmlformats.org/officeDocument/2006/relationships/tags" Target="../tags/tag12.xml"/><Relationship Id="rId8" Type="http://schemas.openxmlformats.org/officeDocument/2006/relationships/tags" Target="../tags/tag13.xml"/><Relationship Id="rId9" Type="http://schemas.openxmlformats.org/officeDocument/2006/relationships/tags" Target="../tags/tag14.xml"/><Relationship Id="rId10" Type="http://schemas.openxmlformats.org/officeDocument/2006/relationships/tags" Target="../tags/tag15.xml"/><Relationship Id="rId11" Type="http://schemas.openxmlformats.org/officeDocument/2006/relationships/tags" Target="../tags/tag16.xml"/><Relationship Id="rId12" Type="http://schemas.openxmlformats.org/officeDocument/2006/relationships/tags" Target="../tags/tag17.xml"/><Relationship Id="rId13" Type="http://schemas.openxmlformats.org/officeDocument/2006/relationships/tags" Target="../tags/tag18.xml"/><Relationship Id="rId14" Type="http://schemas.openxmlformats.org/officeDocument/2006/relationships/tags" Target="../tags/tag19.xml"/><Relationship Id="rId15" Type="http://schemas.openxmlformats.org/officeDocument/2006/relationships/tags" Target="../tags/tag20.xml"/><Relationship Id="rId16" Type="http://schemas.openxmlformats.org/officeDocument/2006/relationships/tags" Target="../tags/tag21.xml"/><Relationship Id="rId17" Type="http://schemas.openxmlformats.org/officeDocument/2006/relationships/tags" Target="../tags/tag22.xml"/><Relationship Id="rId18" Type="http://schemas.openxmlformats.org/officeDocument/2006/relationships/tags" Target="../tags/tag23.xml"/><Relationship Id="rId19" Type="http://schemas.openxmlformats.org/officeDocument/2006/relationships/tags" Target="../tags/tag24.xml"/><Relationship Id="rId30" Type="http://schemas.openxmlformats.org/officeDocument/2006/relationships/tags" Target="../tags/tag35.xml"/><Relationship Id="rId31" Type="http://schemas.openxmlformats.org/officeDocument/2006/relationships/tags" Target="../tags/tag36.xml"/><Relationship Id="rId32" Type="http://schemas.openxmlformats.org/officeDocument/2006/relationships/tags" Target="../tags/tag37.xml"/><Relationship Id="rId33" Type="http://schemas.openxmlformats.org/officeDocument/2006/relationships/tags" Target="../tags/tag38.xml"/><Relationship Id="rId34" Type="http://schemas.openxmlformats.org/officeDocument/2006/relationships/tags" Target="../tags/tag39.xml"/><Relationship Id="rId35" Type="http://schemas.openxmlformats.org/officeDocument/2006/relationships/tags" Target="../tags/tag40.xml"/><Relationship Id="rId36" Type="http://schemas.openxmlformats.org/officeDocument/2006/relationships/tags" Target="../tags/tag41.xml"/><Relationship Id="rId37" Type="http://schemas.openxmlformats.org/officeDocument/2006/relationships/tags" Target="../tags/tag42.xml"/><Relationship Id="rId38" Type="http://schemas.openxmlformats.org/officeDocument/2006/relationships/tags" Target="../tags/tag43.xml"/><Relationship Id="rId39" Type="http://schemas.openxmlformats.org/officeDocument/2006/relationships/tags" Target="../tags/tag44.xml"/><Relationship Id="rId50" Type="http://schemas.openxmlformats.org/officeDocument/2006/relationships/tags" Target="../tags/tag55.xml"/><Relationship Id="rId51" Type="http://schemas.openxmlformats.org/officeDocument/2006/relationships/tags" Target="../tags/tag56.xml"/><Relationship Id="rId52" Type="http://schemas.openxmlformats.org/officeDocument/2006/relationships/tags" Target="../tags/tag57.xml"/><Relationship Id="rId53" Type="http://schemas.openxmlformats.org/officeDocument/2006/relationships/tags" Target="../tags/tag58.xml"/><Relationship Id="rId54" Type="http://schemas.openxmlformats.org/officeDocument/2006/relationships/tags" Target="../tags/tag59.xml"/><Relationship Id="rId55" Type="http://schemas.openxmlformats.org/officeDocument/2006/relationships/tags" Target="../tags/tag60.xml"/><Relationship Id="rId56" Type="http://schemas.openxmlformats.org/officeDocument/2006/relationships/tags" Target="../tags/tag61.xml"/><Relationship Id="rId57" Type="http://schemas.openxmlformats.org/officeDocument/2006/relationships/tags" Target="../tags/tag62.xml"/><Relationship Id="rId58" Type="http://schemas.openxmlformats.org/officeDocument/2006/relationships/tags" Target="../tags/tag63.xml"/><Relationship Id="rId59" Type="http://schemas.openxmlformats.org/officeDocument/2006/relationships/tags" Target="../tags/tag64.xml"/><Relationship Id="rId70" Type="http://schemas.openxmlformats.org/officeDocument/2006/relationships/tags" Target="../tags/tag75.xml"/><Relationship Id="rId71" Type="http://schemas.openxmlformats.org/officeDocument/2006/relationships/tags" Target="../tags/tag76.xml"/><Relationship Id="rId72" Type="http://schemas.openxmlformats.org/officeDocument/2006/relationships/tags" Target="../tags/tag77.xml"/><Relationship Id="rId73" Type="http://schemas.openxmlformats.org/officeDocument/2006/relationships/tags" Target="../tags/tag78.xml"/><Relationship Id="rId74" Type="http://schemas.openxmlformats.org/officeDocument/2006/relationships/tags" Target="../tags/tag79.xml"/><Relationship Id="rId75" Type="http://schemas.openxmlformats.org/officeDocument/2006/relationships/tags" Target="../tags/tag80.xml"/><Relationship Id="rId76" Type="http://schemas.openxmlformats.org/officeDocument/2006/relationships/tags" Target="../tags/tag81.xml"/><Relationship Id="rId77" Type="http://schemas.openxmlformats.org/officeDocument/2006/relationships/tags" Target="../tags/tag82.xml"/><Relationship Id="rId78" Type="http://schemas.openxmlformats.org/officeDocument/2006/relationships/tags" Target="../tags/tag83.xml"/><Relationship Id="rId79" Type="http://schemas.openxmlformats.org/officeDocument/2006/relationships/tags" Target="../tags/tag84.xml"/><Relationship Id="rId90" Type="http://schemas.openxmlformats.org/officeDocument/2006/relationships/tags" Target="../tags/tag95.xml"/><Relationship Id="rId91" Type="http://schemas.openxmlformats.org/officeDocument/2006/relationships/tags" Target="../tags/tag96.xml"/><Relationship Id="rId92" Type="http://schemas.openxmlformats.org/officeDocument/2006/relationships/tags" Target="../tags/tag97.xml"/><Relationship Id="rId93" Type="http://schemas.openxmlformats.org/officeDocument/2006/relationships/tags" Target="../tags/tag98.xml"/><Relationship Id="rId94" Type="http://schemas.openxmlformats.org/officeDocument/2006/relationships/tags" Target="../tags/tag99.xml"/><Relationship Id="rId95" Type="http://schemas.openxmlformats.org/officeDocument/2006/relationships/tags" Target="../tags/tag100.xml"/><Relationship Id="rId96" Type="http://schemas.openxmlformats.org/officeDocument/2006/relationships/tags" Target="../tags/tag101.xml"/><Relationship Id="rId97" Type="http://schemas.openxmlformats.org/officeDocument/2006/relationships/tags" Target="../tags/tag102.xml"/><Relationship Id="rId98" Type="http://schemas.openxmlformats.org/officeDocument/2006/relationships/tags" Target="../tags/tag103.xml"/><Relationship Id="rId99" Type="http://schemas.openxmlformats.org/officeDocument/2006/relationships/tags" Target="../tags/tag104.xml"/><Relationship Id="rId20" Type="http://schemas.openxmlformats.org/officeDocument/2006/relationships/tags" Target="../tags/tag25.xml"/><Relationship Id="rId21" Type="http://schemas.openxmlformats.org/officeDocument/2006/relationships/tags" Target="../tags/tag26.xml"/><Relationship Id="rId22" Type="http://schemas.openxmlformats.org/officeDocument/2006/relationships/tags" Target="../tags/tag27.xml"/><Relationship Id="rId23" Type="http://schemas.openxmlformats.org/officeDocument/2006/relationships/tags" Target="../tags/tag28.xml"/><Relationship Id="rId24" Type="http://schemas.openxmlformats.org/officeDocument/2006/relationships/tags" Target="../tags/tag29.xml"/><Relationship Id="rId25" Type="http://schemas.openxmlformats.org/officeDocument/2006/relationships/tags" Target="../tags/tag30.xml"/><Relationship Id="rId26" Type="http://schemas.openxmlformats.org/officeDocument/2006/relationships/tags" Target="../tags/tag31.xml"/><Relationship Id="rId27" Type="http://schemas.openxmlformats.org/officeDocument/2006/relationships/tags" Target="../tags/tag32.xml"/><Relationship Id="rId28" Type="http://schemas.openxmlformats.org/officeDocument/2006/relationships/tags" Target="../tags/tag33.xml"/><Relationship Id="rId29" Type="http://schemas.openxmlformats.org/officeDocument/2006/relationships/tags" Target="../tags/tag34.xml"/><Relationship Id="rId40" Type="http://schemas.openxmlformats.org/officeDocument/2006/relationships/tags" Target="../tags/tag45.xml"/><Relationship Id="rId41" Type="http://schemas.openxmlformats.org/officeDocument/2006/relationships/tags" Target="../tags/tag46.xml"/><Relationship Id="rId42" Type="http://schemas.openxmlformats.org/officeDocument/2006/relationships/tags" Target="../tags/tag47.xml"/><Relationship Id="rId43" Type="http://schemas.openxmlformats.org/officeDocument/2006/relationships/tags" Target="../tags/tag48.xml"/><Relationship Id="rId44" Type="http://schemas.openxmlformats.org/officeDocument/2006/relationships/tags" Target="../tags/tag49.xml"/><Relationship Id="rId45" Type="http://schemas.openxmlformats.org/officeDocument/2006/relationships/tags" Target="../tags/tag50.xml"/><Relationship Id="rId46" Type="http://schemas.openxmlformats.org/officeDocument/2006/relationships/tags" Target="../tags/tag51.xml"/><Relationship Id="rId47" Type="http://schemas.openxmlformats.org/officeDocument/2006/relationships/tags" Target="../tags/tag52.xml"/><Relationship Id="rId48" Type="http://schemas.openxmlformats.org/officeDocument/2006/relationships/tags" Target="../tags/tag53.xml"/><Relationship Id="rId49" Type="http://schemas.openxmlformats.org/officeDocument/2006/relationships/tags" Target="../tags/tag54.xml"/><Relationship Id="rId60" Type="http://schemas.openxmlformats.org/officeDocument/2006/relationships/tags" Target="../tags/tag65.xml"/><Relationship Id="rId61" Type="http://schemas.openxmlformats.org/officeDocument/2006/relationships/tags" Target="../tags/tag66.xml"/><Relationship Id="rId62" Type="http://schemas.openxmlformats.org/officeDocument/2006/relationships/tags" Target="../tags/tag67.xml"/><Relationship Id="rId63" Type="http://schemas.openxmlformats.org/officeDocument/2006/relationships/tags" Target="../tags/tag68.xml"/><Relationship Id="rId64" Type="http://schemas.openxmlformats.org/officeDocument/2006/relationships/tags" Target="../tags/tag69.xml"/><Relationship Id="rId65" Type="http://schemas.openxmlformats.org/officeDocument/2006/relationships/tags" Target="../tags/tag70.xml"/><Relationship Id="rId66" Type="http://schemas.openxmlformats.org/officeDocument/2006/relationships/tags" Target="../tags/tag71.xml"/><Relationship Id="rId67" Type="http://schemas.openxmlformats.org/officeDocument/2006/relationships/tags" Target="../tags/tag72.xml"/><Relationship Id="rId68" Type="http://schemas.openxmlformats.org/officeDocument/2006/relationships/tags" Target="../tags/tag73.xml"/><Relationship Id="rId69" Type="http://schemas.openxmlformats.org/officeDocument/2006/relationships/tags" Target="../tags/tag74.xml"/><Relationship Id="rId100" Type="http://schemas.openxmlformats.org/officeDocument/2006/relationships/tags" Target="../tags/tag105.xml"/><Relationship Id="rId80" Type="http://schemas.openxmlformats.org/officeDocument/2006/relationships/tags" Target="../tags/tag85.xml"/><Relationship Id="rId81" Type="http://schemas.openxmlformats.org/officeDocument/2006/relationships/tags" Target="../tags/tag86.xml"/><Relationship Id="rId82" Type="http://schemas.openxmlformats.org/officeDocument/2006/relationships/tags" Target="../tags/tag87.xml"/><Relationship Id="rId83" Type="http://schemas.openxmlformats.org/officeDocument/2006/relationships/tags" Target="../tags/tag88.xml"/><Relationship Id="rId84" Type="http://schemas.openxmlformats.org/officeDocument/2006/relationships/tags" Target="../tags/tag89.xml"/><Relationship Id="rId85" Type="http://schemas.openxmlformats.org/officeDocument/2006/relationships/tags" Target="../tags/tag90.xml"/><Relationship Id="rId86" Type="http://schemas.openxmlformats.org/officeDocument/2006/relationships/tags" Target="../tags/tag91.xml"/><Relationship Id="rId87" Type="http://schemas.openxmlformats.org/officeDocument/2006/relationships/tags" Target="../tags/tag92.xml"/><Relationship Id="rId88" Type="http://schemas.openxmlformats.org/officeDocument/2006/relationships/tags" Target="../tags/tag93.xml"/><Relationship Id="rId89" Type="http://schemas.openxmlformats.org/officeDocument/2006/relationships/tags" Target="../tags/tag94.xml"/></Relationships>
</file>

<file path=ppt/slides/_rels/slide3.xml.rels><?xml version="1.0" encoding="UTF-8" standalone="yes"?>
<Relationships xmlns="http://schemas.openxmlformats.org/package/2006/relationships"><Relationship Id="rId13" Type="http://schemas.openxmlformats.org/officeDocument/2006/relationships/tags" Target="../tags/tag123.xml"/><Relationship Id="rId14" Type="http://schemas.openxmlformats.org/officeDocument/2006/relationships/tags" Target="../tags/tag124.xml"/><Relationship Id="rId15" Type="http://schemas.openxmlformats.org/officeDocument/2006/relationships/tags" Target="../tags/tag125.xml"/><Relationship Id="rId16" Type="http://schemas.openxmlformats.org/officeDocument/2006/relationships/tags" Target="../tags/tag126.xml"/><Relationship Id="rId17" Type="http://schemas.openxmlformats.org/officeDocument/2006/relationships/tags" Target="../tags/tag127.xml"/><Relationship Id="rId18" Type="http://schemas.openxmlformats.org/officeDocument/2006/relationships/tags" Target="../tags/tag128.xml"/><Relationship Id="rId19" Type="http://schemas.openxmlformats.org/officeDocument/2006/relationships/tags" Target="../tags/tag129.xml"/><Relationship Id="rId63" Type="http://schemas.openxmlformats.org/officeDocument/2006/relationships/tags" Target="../tags/tag173.xml"/><Relationship Id="rId64" Type="http://schemas.openxmlformats.org/officeDocument/2006/relationships/tags" Target="../tags/tag174.xml"/><Relationship Id="rId65" Type="http://schemas.openxmlformats.org/officeDocument/2006/relationships/tags" Target="../tags/tag175.xml"/><Relationship Id="rId66" Type="http://schemas.openxmlformats.org/officeDocument/2006/relationships/tags" Target="../tags/tag176.xml"/><Relationship Id="rId67" Type="http://schemas.openxmlformats.org/officeDocument/2006/relationships/tags" Target="../tags/tag177.xml"/><Relationship Id="rId68" Type="http://schemas.openxmlformats.org/officeDocument/2006/relationships/tags" Target="../tags/tag178.xml"/><Relationship Id="rId69" Type="http://schemas.openxmlformats.org/officeDocument/2006/relationships/tags" Target="../tags/tag179.xml"/><Relationship Id="rId50" Type="http://schemas.openxmlformats.org/officeDocument/2006/relationships/tags" Target="../tags/tag160.xml"/><Relationship Id="rId51" Type="http://schemas.openxmlformats.org/officeDocument/2006/relationships/tags" Target="../tags/tag161.xml"/><Relationship Id="rId52" Type="http://schemas.openxmlformats.org/officeDocument/2006/relationships/tags" Target="../tags/tag162.xml"/><Relationship Id="rId53" Type="http://schemas.openxmlformats.org/officeDocument/2006/relationships/tags" Target="../tags/tag163.xml"/><Relationship Id="rId54" Type="http://schemas.openxmlformats.org/officeDocument/2006/relationships/tags" Target="../tags/tag164.xml"/><Relationship Id="rId55" Type="http://schemas.openxmlformats.org/officeDocument/2006/relationships/tags" Target="../tags/tag165.xml"/><Relationship Id="rId56" Type="http://schemas.openxmlformats.org/officeDocument/2006/relationships/tags" Target="../tags/tag166.xml"/><Relationship Id="rId57" Type="http://schemas.openxmlformats.org/officeDocument/2006/relationships/tags" Target="../tags/tag167.xml"/><Relationship Id="rId58" Type="http://schemas.openxmlformats.org/officeDocument/2006/relationships/tags" Target="../tags/tag168.xml"/><Relationship Id="rId59" Type="http://schemas.openxmlformats.org/officeDocument/2006/relationships/tags" Target="../tags/tag169.xml"/><Relationship Id="rId40" Type="http://schemas.openxmlformats.org/officeDocument/2006/relationships/tags" Target="../tags/tag150.xml"/><Relationship Id="rId41" Type="http://schemas.openxmlformats.org/officeDocument/2006/relationships/tags" Target="../tags/tag151.xml"/><Relationship Id="rId42" Type="http://schemas.openxmlformats.org/officeDocument/2006/relationships/tags" Target="../tags/tag152.xml"/><Relationship Id="rId43" Type="http://schemas.openxmlformats.org/officeDocument/2006/relationships/tags" Target="../tags/tag153.xml"/><Relationship Id="rId44" Type="http://schemas.openxmlformats.org/officeDocument/2006/relationships/tags" Target="../tags/tag154.xml"/><Relationship Id="rId45" Type="http://schemas.openxmlformats.org/officeDocument/2006/relationships/tags" Target="../tags/tag155.xml"/><Relationship Id="rId46" Type="http://schemas.openxmlformats.org/officeDocument/2006/relationships/tags" Target="../tags/tag156.xml"/><Relationship Id="rId47" Type="http://schemas.openxmlformats.org/officeDocument/2006/relationships/tags" Target="../tags/tag157.xml"/><Relationship Id="rId48" Type="http://schemas.openxmlformats.org/officeDocument/2006/relationships/tags" Target="../tags/tag158.xml"/><Relationship Id="rId49" Type="http://schemas.openxmlformats.org/officeDocument/2006/relationships/tags" Target="../tags/tag159.xml"/><Relationship Id="rId1" Type="http://schemas.openxmlformats.org/officeDocument/2006/relationships/tags" Target="../tags/tag111.xml"/><Relationship Id="rId2" Type="http://schemas.openxmlformats.org/officeDocument/2006/relationships/tags" Target="../tags/tag112.xml"/><Relationship Id="rId3" Type="http://schemas.openxmlformats.org/officeDocument/2006/relationships/tags" Target="../tags/tag113.xml"/><Relationship Id="rId4" Type="http://schemas.openxmlformats.org/officeDocument/2006/relationships/tags" Target="../tags/tag114.xml"/><Relationship Id="rId5" Type="http://schemas.openxmlformats.org/officeDocument/2006/relationships/tags" Target="../tags/tag115.xml"/><Relationship Id="rId6" Type="http://schemas.openxmlformats.org/officeDocument/2006/relationships/tags" Target="../tags/tag116.xml"/><Relationship Id="rId7" Type="http://schemas.openxmlformats.org/officeDocument/2006/relationships/tags" Target="../tags/tag117.xml"/><Relationship Id="rId8" Type="http://schemas.openxmlformats.org/officeDocument/2006/relationships/tags" Target="../tags/tag118.xml"/><Relationship Id="rId9" Type="http://schemas.openxmlformats.org/officeDocument/2006/relationships/tags" Target="../tags/tag119.xml"/><Relationship Id="rId30" Type="http://schemas.openxmlformats.org/officeDocument/2006/relationships/tags" Target="../tags/tag140.xml"/><Relationship Id="rId31" Type="http://schemas.openxmlformats.org/officeDocument/2006/relationships/tags" Target="../tags/tag141.xml"/><Relationship Id="rId32" Type="http://schemas.openxmlformats.org/officeDocument/2006/relationships/tags" Target="../tags/tag142.xml"/><Relationship Id="rId33" Type="http://schemas.openxmlformats.org/officeDocument/2006/relationships/tags" Target="../tags/tag143.xml"/><Relationship Id="rId34" Type="http://schemas.openxmlformats.org/officeDocument/2006/relationships/tags" Target="../tags/tag144.xml"/><Relationship Id="rId35" Type="http://schemas.openxmlformats.org/officeDocument/2006/relationships/tags" Target="../tags/tag145.xml"/><Relationship Id="rId36" Type="http://schemas.openxmlformats.org/officeDocument/2006/relationships/tags" Target="../tags/tag146.xml"/><Relationship Id="rId37" Type="http://schemas.openxmlformats.org/officeDocument/2006/relationships/tags" Target="../tags/tag147.xml"/><Relationship Id="rId38" Type="http://schemas.openxmlformats.org/officeDocument/2006/relationships/tags" Target="../tags/tag148.xml"/><Relationship Id="rId39" Type="http://schemas.openxmlformats.org/officeDocument/2006/relationships/tags" Target="../tags/tag149.xml"/><Relationship Id="rId70" Type="http://schemas.openxmlformats.org/officeDocument/2006/relationships/tags" Target="../tags/tag180.xml"/><Relationship Id="rId71" Type="http://schemas.openxmlformats.org/officeDocument/2006/relationships/tags" Target="../tags/tag181.xml"/><Relationship Id="rId72" Type="http://schemas.openxmlformats.org/officeDocument/2006/relationships/slideLayout" Target="../slideLayouts/slideLayout7.xml"/><Relationship Id="rId20" Type="http://schemas.openxmlformats.org/officeDocument/2006/relationships/tags" Target="../tags/tag130.xml"/><Relationship Id="rId21" Type="http://schemas.openxmlformats.org/officeDocument/2006/relationships/tags" Target="../tags/tag131.xml"/><Relationship Id="rId22" Type="http://schemas.openxmlformats.org/officeDocument/2006/relationships/tags" Target="../tags/tag132.xml"/><Relationship Id="rId23" Type="http://schemas.openxmlformats.org/officeDocument/2006/relationships/tags" Target="../tags/tag133.xml"/><Relationship Id="rId24" Type="http://schemas.openxmlformats.org/officeDocument/2006/relationships/tags" Target="../tags/tag134.xml"/><Relationship Id="rId25" Type="http://schemas.openxmlformats.org/officeDocument/2006/relationships/tags" Target="../tags/tag135.xml"/><Relationship Id="rId26" Type="http://schemas.openxmlformats.org/officeDocument/2006/relationships/tags" Target="../tags/tag136.xml"/><Relationship Id="rId27" Type="http://schemas.openxmlformats.org/officeDocument/2006/relationships/tags" Target="../tags/tag137.xml"/><Relationship Id="rId28" Type="http://schemas.openxmlformats.org/officeDocument/2006/relationships/tags" Target="../tags/tag138.xml"/><Relationship Id="rId29" Type="http://schemas.openxmlformats.org/officeDocument/2006/relationships/tags" Target="../tags/tag139.xml"/><Relationship Id="rId60" Type="http://schemas.openxmlformats.org/officeDocument/2006/relationships/tags" Target="../tags/tag170.xml"/><Relationship Id="rId61" Type="http://schemas.openxmlformats.org/officeDocument/2006/relationships/tags" Target="../tags/tag171.xml"/><Relationship Id="rId62" Type="http://schemas.openxmlformats.org/officeDocument/2006/relationships/tags" Target="../tags/tag172.xml"/><Relationship Id="rId10" Type="http://schemas.openxmlformats.org/officeDocument/2006/relationships/tags" Target="../tags/tag120.xml"/><Relationship Id="rId11" Type="http://schemas.openxmlformats.org/officeDocument/2006/relationships/tags" Target="../tags/tag121.xml"/><Relationship Id="rId12" Type="http://schemas.openxmlformats.org/officeDocument/2006/relationships/tags" Target="../tags/tag122.xml"/></Relationships>
</file>

<file path=ppt/slides/_rels/slide4.xml.rels><?xml version="1.0" encoding="UTF-8" standalone="yes"?>
<Relationships xmlns="http://schemas.openxmlformats.org/package/2006/relationships"><Relationship Id="rId101" Type="http://schemas.openxmlformats.org/officeDocument/2006/relationships/tags" Target="../tags/tag282.xml"/><Relationship Id="rId102" Type="http://schemas.openxmlformats.org/officeDocument/2006/relationships/tags" Target="../tags/tag283.xml"/><Relationship Id="rId103" Type="http://schemas.openxmlformats.org/officeDocument/2006/relationships/tags" Target="../tags/tag284.xml"/><Relationship Id="rId104" Type="http://schemas.openxmlformats.org/officeDocument/2006/relationships/tags" Target="../tags/tag285.xml"/><Relationship Id="rId105" Type="http://schemas.openxmlformats.org/officeDocument/2006/relationships/slideLayout" Target="../slideLayouts/slideLayout7.xml"/><Relationship Id="rId1" Type="http://schemas.openxmlformats.org/officeDocument/2006/relationships/tags" Target="../tags/tag182.xml"/><Relationship Id="rId2" Type="http://schemas.openxmlformats.org/officeDocument/2006/relationships/tags" Target="../tags/tag183.xml"/><Relationship Id="rId3" Type="http://schemas.openxmlformats.org/officeDocument/2006/relationships/tags" Target="../tags/tag184.xml"/><Relationship Id="rId4" Type="http://schemas.openxmlformats.org/officeDocument/2006/relationships/tags" Target="../tags/tag185.xml"/><Relationship Id="rId5" Type="http://schemas.openxmlformats.org/officeDocument/2006/relationships/tags" Target="../tags/tag186.xml"/><Relationship Id="rId6" Type="http://schemas.openxmlformats.org/officeDocument/2006/relationships/tags" Target="../tags/tag187.xml"/><Relationship Id="rId7" Type="http://schemas.openxmlformats.org/officeDocument/2006/relationships/tags" Target="../tags/tag188.xml"/><Relationship Id="rId8" Type="http://schemas.openxmlformats.org/officeDocument/2006/relationships/tags" Target="../tags/tag189.xml"/><Relationship Id="rId9" Type="http://schemas.openxmlformats.org/officeDocument/2006/relationships/tags" Target="../tags/tag190.xml"/><Relationship Id="rId10" Type="http://schemas.openxmlformats.org/officeDocument/2006/relationships/tags" Target="../tags/tag191.xml"/><Relationship Id="rId11" Type="http://schemas.openxmlformats.org/officeDocument/2006/relationships/tags" Target="../tags/tag192.xml"/><Relationship Id="rId12" Type="http://schemas.openxmlformats.org/officeDocument/2006/relationships/tags" Target="../tags/tag193.xml"/><Relationship Id="rId13" Type="http://schemas.openxmlformats.org/officeDocument/2006/relationships/tags" Target="../tags/tag194.xml"/><Relationship Id="rId14" Type="http://schemas.openxmlformats.org/officeDocument/2006/relationships/tags" Target="../tags/tag195.xml"/><Relationship Id="rId15" Type="http://schemas.openxmlformats.org/officeDocument/2006/relationships/tags" Target="../tags/tag196.xml"/><Relationship Id="rId16" Type="http://schemas.openxmlformats.org/officeDocument/2006/relationships/tags" Target="../tags/tag197.xml"/><Relationship Id="rId17" Type="http://schemas.openxmlformats.org/officeDocument/2006/relationships/tags" Target="../tags/tag198.xml"/><Relationship Id="rId18" Type="http://schemas.openxmlformats.org/officeDocument/2006/relationships/tags" Target="../tags/tag199.xml"/><Relationship Id="rId19" Type="http://schemas.openxmlformats.org/officeDocument/2006/relationships/tags" Target="../tags/tag200.xml"/><Relationship Id="rId30" Type="http://schemas.openxmlformats.org/officeDocument/2006/relationships/tags" Target="../tags/tag211.xml"/><Relationship Id="rId31" Type="http://schemas.openxmlformats.org/officeDocument/2006/relationships/tags" Target="../tags/tag212.xml"/><Relationship Id="rId32" Type="http://schemas.openxmlformats.org/officeDocument/2006/relationships/tags" Target="../tags/tag213.xml"/><Relationship Id="rId33" Type="http://schemas.openxmlformats.org/officeDocument/2006/relationships/tags" Target="../tags/tag214.xml"/><Relationship Id="rId34" Type="http://schemas.openxmlformats.org/officeDocument/2006/relationships/tags" Target="../tags/tag215.xml"/><Relationship Id="rId35" Type="http://schemas.openxmlformats.org/officeDocument/2006/relationships/tags" Target="../tags/tag216.xml"/><Relationship Id="rId36" Type="http://schemas.openxmlformats.org/officeDocument/2006/relationships/tags" Target="../tags/tag217.xml"/><Relationship Id="rId37" Type="http://schemas.openxmlformats.org/officeDocument/2006/relationships/tags" Target="../tags/tag218.xml"/><Relationship Id="rId38" Type="http://schemas.openxmlformats.org/officeDocument/2006/relationships/tags" Target="../tags/tag219.xml"/><Relationship Id="rId39" Type="http://schemas.openxmlformats.org/officeDocument/2006/relationships/tags" Target="../tags/tag220.xml"/><Relationship Id="rId50" Type="http://schemas.openxmlformats.org/officeDocument/2006/relationships/tags" Target="../tags/tag231.xml"/><Relationship Id="rId51" Type="http://schemas.openxmlformats.org/officeDocument/2006/relationships/tags" Target="../tags/tag232.xml"/><Relationship Id="rId52" Type="http://schemas.openxmlformats.org/officeDocument/2006/relationships/tags" Target="../tags/tag233.xml"/><Relationship Id="rId53" Type="http://schemas.openxmlformats.org/officeDocument/2006/relationships/tags" Target="../tags/tag234.xml"/><Relationship Id="rId54" Type="http://schemas.openxmlformats.org/officeDocument/2006/relationships/tags" Target="../tags/tag235.xml"/><Relationship Id="rId55" Type="http://schemas.openxmlformats.org/officeDocument/2006/relationships/tags" Target="../tags/tag236.xml"/><Relationship Id="rId56" Type="http://schemas.openxmlformats.org/officeDocument/2006/relationships/tags" Target="../tags/tag237.xml"/><Relationship Id="rId57" Type="http://schemas.openxmlformats.org/officeDocument/2006/relationships/tags" Target="../tags/tag238.xml"/><Relationship Id="rId58" Type="http://schemas.openxmlformats.org/officeDocument/2006/relationships/tags" Target="../tags/tag239.xml"/><Relationship Id="rId59" Type="http://schemas.openxmlformats.org/officeDocument/2006/relationships/tags" Target="../tags/tag240.xml"/><Relationship Id="rId70" Type="http://schemas.openxmlformats.org/officeDocument/2006/relationships/tags" Target="../tags/tag251.xml"/><Relationship Id="rId71" Type="http://schemas.openxmlformats.org/officeDocument/2006/relationships/tags" Target="../tags/tag252.xml"/><Relationship Id="rId72" Type="http://schemas.openxmlformats.org/officeDocument/2006/relationships/tags" Target="../tags/tag253.xml"/><Relationship Id="rId73" Type="http://schemas.openxmlformats.org/officeDocument/2006/relationships/tags" Target="../tags/tag254.xml"/><Relationship Id="rId74" Type="http://schemas.openxmlformats.org/officeDocument/2006/relationships/tags" Target="../tags/tag255.xml"/><Relationship Id="rId75" Type="http://schemas.openxmlformats.org/officeDocument/2006/relationships/tags" Target="../tags/tag256.xml"/><Relationship Id="rId76" Type="http://schemas.openxmlformats.org/officeDocument/2006/relationships/tags" Target="../tags/tag257.xml"/><Relationship Id="rId77" Type="http://schemas.openxmlformats.org/officeDocument/2006/relationships/tags" Target="../tags/tag258.xml"/><Relationship Id="rId78" Type="http://schemas.openxmlformats.org/officeDocument/2006/relationships/tags" Target="../tags/tag259.xml"/><Relationship Id="rId79" Type="http://schemas.openxmlformats.org/officeDocument/2006/relationships/tags" Target="../tags/tag260.xml"/><Relationship Id="rId90" Type="http://schemas.openxmlformats.org/officeDocument/2006/relationships/tags" Target="../tags/tag271.xml"/><Relationship Id="rId91" Type="http://schemas.openxmlformats.org/officeDocument/2006/relationships/tags" Target="../tags/tag272.xml"/><Relationship Id="rId92" Type="http://schemas.openxmlformats.org/officeDocument/2006/relationships/tags" Target="../tags/tag273.xml"/><Relationship Id="rId93" Type="http://schemas.openxmlformats.org/officeDocument/2006/relationships/tags" Target="../tags/tag274.xml"/><Relationship Id="rId94" Type="http://schemas.openxmlformats.org/officeDocument/2006/relationships/tags" Target="../tags/tag275.xml"/><Relationship Id="rId95" Type="http://schemas.openxmlformats.org/officeDocument/2006/relationships/tags" Target="../tags/tag276.xml"/><Relationship Id="rId96" Type="http://schemas.openxmlformats.org/officeDocument/2006/relationships/tags" Target="../tags/tag277.xml"/><Relationship Id="rId97" Type="http://schemas.openxmlformats.org/officeDocument/2006/relationships/tags" Target="../tags/tag278.xml"/><Relationship Id="rId98" Type="http://schemas.openxmlformats.org/officeDocument/2006/relationships/tags" Target="../tags/tag279.xml"/><Relationship Id="rId99" Type="http://schemas.openxmlformats.org/officeDocument/2006/relationships/tags" Target="../tags/tag280.xml"/><Relationship Id="rId20" Type="http://schemas.openxmlformats.org/officeDocument/2006/relationships/tags" Target="../tags/tag201.xml"/><Relationship Id="rId21" Type="http://schemas.openxmlformats.org/officeDocument/2006/relationships/tags" Target="../tags/tag202.xml"/><Relationship Id="rId22" Type="http://schemas.openxmlformats.org/officeDocument/2006/relationships/tags" Target="../tags/tag203.xml"/><Relationship Id="rId23" Type="http://schemas.openxmlformats.org/officeDocument/2006/relationships/tags" Target="../tags/tag204.xml"/><Relationship Id="rId24" Type="http://schemas.openxmlformats.org/officeDocument/2006/relationships/tags" Target="../tags/tag205.xml"/><Relationship Id="rId25" Type="http://schemas.openxmlformats.org/officeDocument/2006/relationships/tags" Target="../tags/tag206.xml"/><Relationship Id="rId26" Type="http://schemas.openxmlformats.org/officeDocument/2006/relationships/tags" Target="../tags/tag207.xml"/><Relationship Id="rId27" Type="http://schemas.openxmlformats.org/officeDocument/2006/relationships/tags" Target="../tags/tag208.xml"/><Relationship Id="rId28" Type="http://schemas.openxmlformats.org/officeDocument/2006/relationships/tags" Target="../tags/tag209.xml"/><Relationship Id="rId29" Type="http://schemas.openxmlformats.org/officeDocument/2006/relationships/tags" Target="../tags/tag210.xml"/><Relationship Id="rId40" Type="http://schemas.openxmlformats.org/officeDocument/2006/relationships/tags" Target="../tags/tag221.xml"/><Relationship Id="rId41" Type="http://schemas.openxmlformats.org/officeDocument/2006/relationships/tags" Target="../tags/tag222.xml"/><Relationship Id="rId42" Type="http://schemas.openxmlformats.org/officeDocument/2006/relationships/tags" Target="../tags/tag223.xml"/><Relationship Id="rId43" Type="http://schemas.openxmlformats.org/officeDocument/2006/relationships/tags" Target="../tags/tag224.xml"/><Relationship Id="rId44" Type="http://schemas.openxmlformats.org/officeDocument/2006/relationships/tags" Target="../tags/tag225.xml"/><Relationship Id="rId45" Type="http://schemas.openxmlformats.org/officeDocument/2006/relationships/tags" Target="../tags/tag226.xml"/><Relationship Id="rId46" Type="http://schemas.openxmlformats.org/officeDocument/2006/relationships/tags" Target="../tags/tag227.xml"/><Relationship Id="rId47" Type="http://schemas.openxmlformats.org/officeDocument/2006/relationships/tags" Target="../tags/tag228.xml"/><Relationship Id="rId48" Type="http://schemas.openxmlformats.org/officeDocument/2006/relationships/tags" Target="../tags/tag229.xml"/><Relationship Id="rId49" Type="http://schemas.openxmlformats.org/officeDocument/2006/relationships/tags" Target="../tags/tag230.xml"/><Relationship Id="rId60" Type="http://schemas.openxmlformats.org/officeDocument/2006/relationships/tags" Target="../tags/tag241.xml"/><Relationship Id="rId61" Type="http://schemas.openxmlformats.org/officeDocument/2006/relationships/tags" Target="../tags/tag242.xml"/><Relationship Id="rId62" Type="http://schemas.openxmlformats.org/officeDocument/2006/relationships/tags" Target="../tags/tag243.xml"/><Relationship Id="rId63" Type="http://schemas.openxmlformats.org/officeDocument/2006/relationships/tags" Target="../tags/tag244.xml"/><Relationship Id="rId64" Type="http://schemas.openxmlformats.org/officeDocument/2006/relationships/tags" Target="../tags/tag245.xml"/><Relationship Id="rId65" Type="http://schemas.openxmlformats.org/officeDocument/2006/relationships/tags" Target="../tags/tag246.xml"/><Relationship Id="rId66" Type="http://schemas.openxmlformats.org/officeDocument/2006/relationships/tags" Target="../tags/tag247.xml"/><Relationship Id="rId67" Type="http://schemas.openxmlformats.org/officeDocument/2006/relationships/tags" Target="../tags/tag248.xml"/><Relationship Id="rId68" Type="http://schemas.openxmlformats.org/officeDocument/2006/relationships/tags" Target="../tags/tag249.xml"/><Relationship Id="rId69" Type="http://schemas.openxmlformats.org/officeDocument/2006/relationships/tags" Target="../tags/tag250.xml"/><Relationship Id="rId100" Type="http://schemas.openxmlformats.org/officeDocument/2006/relationships/tags" Target="../tags/tag281.xml"/><Relationship Id="rId80" Type="http://schemas.openxmlformats.org/officeDocument/2006/relationships/tags" Target="../tags/tag261.xml"/><Relationship Id="rId81" Type="http://schemas.openxmlformats.org/officeDocument/2006/relationships/tags" Target="../tags/tag262.xml"/><Relationship Id="rId82" Type="http://schemas.openxmlformats.org/officeDocument/2006/relationships/tags" Target="../tags/tag263.xml"/><Relationship Id="rId83" Type="http://schemas.openxmlformats.org/officeDocument/2006/relationships/tags" Target="../tags/tag264.xml"/><Relationship Id="rId84" Type="http://schemas.openxmlformats.org/officeDocument/2006/relationships/tags" Target="../tags/tag265.xml"/><Relationship Id="rId85" Type="http://schemas.openxmlformats.org/officeDocument/2006/relationships/tags" Target="../tags/tag266.xml"/><Relationship Id="rId86" Type="http://schemas.openxmlformats.org/officeDocument/2006/relationships/tags" Target="../tags/tag267.xml"/><Relationship Id="rId87" Type="http://schemas.openxmlformats.org/officeDocument/2006/relationships/tags" Target="../tags/tag268.xml"/><Relationship Id="rId88" Type="http://schemas.openxmlformats.org/officeDocument/2006/relationships/tags" Target="../tags/tag269.xml"/><Relationship Id="rId89" Type="http://schemas.openxmlformats.org/officeDocument/2006/relationships/tags" Target="../tags/tag270.xml"/></Relationships>
</file>

<file path=ppt/slides/_rels/slide5.xml.rels><?xml version="1.0" encoding="UTF-8" standalone="yes"?>
<Relationships xmlns="http://schemas.openxmlformats.org/package/2006/relationships"><Relationship Id="rId13" Type="http://schemas.openxmlformats.org/officeDocument/2006/relationships/tags" Target="../tags/tag298.xml"/><Relationship Id="rId14" Type="http://schemas.openxmlformats.org/officeDocument/2006/relationships/tags" Target="../tags/tag299.xml"/><Relationship Id="rId15" Type="http://schemas.openxmlformats.org/officeDocument/2006/relationships/tags" Target="../tags/tag300.xml"/><Relationship Id="rId16" Type="http://schemas.openxmlformats.org/officeDocument/2006/relationships/tags" Target="../tags/tag301.xml"/><Relationship Id="rId17" Type="http://schemas.openxmlformats.org/officeDocument/2006/relationships/tags" Target="../tags/tag302.xml"/><Relationship Id="rId18" Type="http://schemas.openxmlformats.org/officeDocument/2006/relationships/tags" Target="../tags/tag303.xml"/><Relationship Id="rId19" Type="http://schemas.openxmlformats.org/officeDocument/2006/relationships/tags" Target="../tags/tag304.xml"/><Relationship Id="rId50" Type="http://schemas.openxmlformats.org/officeDocument/2006/relationships/tags" Target="../tags/tag335.xml"/><Relationship Id="rId51" Type="http://schemas.openxmlformats.org/officeDocument/2006/relationships/tags" Target="../tags/tag336.xml"/><Relationship Id="rId52" Type="http://schemas.openxmlformats.org/officeDocument/2006/relationships/tags" Target="../tags/tag337.xml"/><Relationship Id="rId53" Type="http://schemas.openxmlformats.org/officeDocument/2006/relationships/tags" Target="../tags/tag338.xml"/><Relationship Id="rId54" Type="http://schemas.openxmlformats.org/officeDocument/2006/relationships/tags" Target="../tags/tag339.xml"/><Relationship Id="rId55" Type="http://schemas.openxmlformats.org/officeDocument/2006/relationships/tags" Target="../tags/tag340.xml"/><Relationship Id="rId56" Type="http://schemas.openxmlformats.org/officeDocument/2006/relationships/tags" Target="../tags/tag341.xml"/><Relationship Id="rId57" Type="http://schemas.openxmlformats.org/officeDocument/2006/relationships/tags" Target="../tags/tag342.xml"/><Relationship Id="rId58" Type="http://schemas.openxmlformats.org/officeDocument/2006/relationships/tags" Target="../tags/tag343.xml"/><Relationship Id="rId59" Type="http://schemas.openxmlformats.org/officeDocument/2006/relationships/tags" Target="../tags/tag344.xml"/><Relationship Id="rId40" Type="http://schemas.openxmlformats.org/officeDocument/2006/relationships/tags" Target="../tags/tag325.xml"/><Relationship Id="rId41" Type="http://schemas.openxmlformats.org/officeDocument/2006/relationships/tags" Target="../tags/tag326.xml"/><Relationship Id="rId42" Type="http://schemas.openxmlformats.org/officeDocument/2006/relationships/tags" Target="../tags/tag327.xml"/><Relationship Id="rId43" Type="http://schemas.openxmlformats.org/officeDocument/2006/relationships/tags" Target="../tags/tag328.xml"/><Relationship Id="rId44" Type="http://schemas.openxmlformats.org/officeDocument/2006/relationships/tags" Target="../tags/tag329.xml"/><Relationship Id="rId45" Type="http://schemas.openxmlformats.org/officeDocument/2006/relationships/tags" Target="../tags/tag330.xml"/><Relationship Id="rId46" Type="http://schemas.openxmlformats.org/officeDocument/2006/relationships/tags" Target="../tags/tag331.xml"/><Relationship Id="rId47" Type="http://schemas.openxmlformats.org/officeDocument/2006/relationships/tags" Target="../tags/tag332.xml"/><Relationship Id="rId48" Type="http://schemas.openxmlformats.org/officeDocument/2006/relationships/tags" Target="../tags/tag333.xml"/><Relationship Id="rId49" Type="http://schemas.openxmlformats.org/officeDocument/2006/relationships/tags" Target="../tags/tag334.xml"/><Relationship Id="rId1" Type="http://schemas.openxmlformats.org/officeDocument/2006/relationships/tags" Target="../tags/tag286.xml"/><Relationship Id="rId2" Type="http://schemas.openxmlformats.org/officeDocument/2006/relationships/tags" Target="../tags/tag287.xml"/><Relationship Id="rId3" Type="http://schemas.openxmlformats.org/officeDocument/2006/relationships/tags" Target="../tags/tag288.xml"/><Relationship Id="rId4" Type="http://schemas.openxmlformats.org/officeDocument/2006/relationships/tags" Target="../tags/tag289.xml"/><Relationship Id="rId5" Type="http://schemas.openxmlformats.org/officeDocument/2006/relationships/tags" Target="../tags/tag290.xml"/><Relationship Id="rId6" Type="http://schemas.openxmlformats.org/officeDocument/2006/relationships/tags" Target="../tags/tag291.xml"/><Relationship Id="rId7" Type="http://schemas.openxmlformats.org/officeDocument/2006/relationships/tags" Target="../tags/tag292.xml"/><Relationship Id="rId8" Type="http://schemas.openxmlformats.org/officeDocument/2006/relationships/tags" Target="../tags/tag293.xml"/><Relationship Id="rId9" Type="http://schemas.openxmlformats.org/officeDocument/2006/relationships/tags" Target="../tags/tag294.xml"/><Relationship Id="rId30" Type="http://schemas.openxmlformats.org/officeDocument/2006/relationships/tags" Target="../tags/tag315.xml"/><Relationship Id="rId31" Type="http://schemas.openxmlformats.org/officeDocument/2006/relationships/tags" Target="../tags/tag316.xml"/><Relationship Id="rId32" Type="http://schemas.openxmlformats.org/officeDocument/2006/relationships/tags" Target="../tags/tag317.xml"/><Relationship Id="rId33" Type="http://schemas.openxmlformats.org/officeDocument/2006/relationships/tags" Target="../tags/tag318.xml"/><Relationship Id="rId34" Type="http://schemas.openxmlformats.org/officeDocument/2006/relationships/tags" Target="../tags/tag319.xml"/><Relationship Id="rId35" Type="http://schemas.openxmlformats.org/officeDocument/2006/relationships/tags" Target="../tags/tag320.xml"/><Relationship Id="rId36" Type="http://schemas.openxmlformats.org/officeDocument/2006/relationships/tags" Target="../tags/tag321.xml"/><Relationship Id="rId37" Type="http://schemas.openxmlformats.org/officeDocument/2006/relationships/tags" Target="../tags/tag322.xml"/><Relationship Id="rId38" Type="http://schemas.openxmlformats.org/officeDocument/2006/relationships/tags" Target="../tags/tag323.xml"/><Relationship Id="rId39" Type="http://schemas.openxmlformats.org/officeDocument/2006/relationships/tags" Target="../tags/tag324.xml"/><Relationship Id="rId20" Type="http://schemas.openxmlformats.org/officeDocument/2006/relationships/tags" Target="../tags/tag305.xml"/><Relationship Id="rId21" Type="http://schemas.openxmlformats.org/officeDocument/2006/relationships/tags" Target="../tags/tag306.xml"/><Relationship Id="rId22" Type="http://schemas.openxmlformats.org/officeDocument/2006/relationships/tags" Target="../tags/tag307.xml"/><Relationship Id="rId23" Type="http://schemas.openxmlformats.org/officeDocument/2006/relationships/tags" Target="../tags/tag308.xml"/><Relationship Id="rId24" Type="http://schemas.openxmlformats.org/officeDocument/2006/relationships/tags" Target="../tags/tag309.xml"/><Relationship Id="rId25" Type="http://schemas.openxmlformats.org/officeDocument/2006/relationships/tags" Target="../tags/tag310.xml"/><Relationship Id="rId26" Type="http://schemas.openxmlformats.org/officeDocument/2006/relationships/tags" Target="../tags/tag311.xml"/><Relationship Id="rId27" Type="http://schemas.openxmlformats.org/officeDocument/2006/relationships/tags" Target="../tags/tag312.xml"/><Relationship Id="rId28" Type="http://schemas.openxmlformats.org/officeDocument/2006/relationships/tags" Target="../tags/tag313.xml"/><Relationship Id="rId29" Type="http://schemas.openxmlformats.org/officeDocument/2006/relationships/tags" Target="../tags/tag314.xml"/><Relationship Id="rId60" Type="http://schemas.openxmlformats.org/officeDocument/2006/relationships/tags" Target="../tags/tag345.xml"/><Relationship Id="rId61" Type="http://schemas.openxmlformats.org/officeDocument/2006/relationships/tags" Target="../tags/tag346.xml"/><Relationship Id="rId62" Type="http://schemas.openxmlformats.org/officeDocument/2006/relationships/slideLayout" Target="../slideLayouts/slideLayout7.xml"/><Relationship Id="rId10" Type="http://schemas.openxmlformats.org/officeDocument/2006/relationships/tags" Target="../tags/tag295.xml"/><Relationship Id="rId11" Type="http://schemas.openxmlformats.org/officeDocument/2006/relationships/tags" Target="../tags/tag296.xml"/><Relationship Id="rId12" Type="http://schemas.openxmlformats.org/officeDocument/2006/relationships/tags" Target="../tags/tag297.xml"/></Relationships>
</file>

<file path=ppt/slides/_rels/slide6.xml.rels><?xml version="1.0" encoding="UTF-8" standalone="yes"?>
<Relationships xmlns="http://schemas.openxmlformats.org/package/2006/relationships"><Relationship Id="rId10" Type="http://schemas.openxmlformats.org/officeDocument/2006/relationships/tags" Target="../tags/tag356.xml"/><Relationship Id="rId11" Type="http://schemas.openxmlformats.org/officeDocument/2006/relationships/tags" Target="../tags/tag357.xml"/><Relationship Id="rId12" Type="http://schemas.openxmlformats.org/officeDocument/2006/relationships/tags" Target="../tags/tag358.xml"/><Relationship Id="rId13" Type="http://schemas.openxmlformats.org/officeDocument/2006/relationships/tags" Target="../tags/tag359.xml"/><Relationship Id="rId14" Type="http://schemas.openxmlformats.org/officeDocument/2006/relationships/tags" Target="../tags/tag360.xml"/><Relationship Id="rId15" Type="http://schemas.openxmlformats.org/officeDocument/2006/relationships/tags" Target="../tags/tag361.xml"/><Relationship Id="rId16" Type="http://schemas.openxmlformats.org/officeDocument/2006/relationships/tags" Target="../tags/tag362.xml"/><Relationship Id="rId17" Type="http://schemas.openxmlformats.org/officeDocument/2006/relationships/tags" Target="../tags/tag363.xml"/><Relationship Id="rId18" Type="http://schemas.openxmlformats.org/officeDocument/2006/relationships/tags" Target="../tags/tag364.xml"/><Relationship Id="rId19" Type="http://schemas.openxmlformats.org/officeDocument/2006/relationships/tags" Target="../tags/tag365.xml"/><Relationship Id="rId60" Type="http://schemas.openxmlformats.org/officeDocument/2006/relationships/tags" Target="../tags/tag406.xml"/><Relationship Id="rId61" Type="http://schemas.openxmlformats.org/officeDocument/2006/relationships/tags" Target="../tags/tag407.xml"/><Relationship Id="rId62" Type="http://schemas.openxmlformats.org/officeDocument/2006/relationships/tags" Target="../tags/tag408.xml"/><Relationship Id="rId63" Type="http://schemas.openxmlformats.org/officeDocument/2006/relationships/tags" Target="../tags/tag409.xml"/><Relationship Id="rId64" Type="http://schemas.openxmlformats.org/officeDocument/2006/relationships/tags" Target="../tags/tag410.xml"/><Relationship Id="rId65" Type="http://schemas.openxmlformats.org/officeDocument/2006/relationships/tags" Target="../tags/tag411.xml"/><Relationship Id="rId66" Type="http://schemas.openxmlformats.org/officeDocument/2006/relationships/tags" Target="../tags/tag412.xml"/><Relationship Id="rId67" Type="http://schemas.openxmlformats.org/officeDocument/2006/relationships/tags" Target="../tags/tag413.xml"/><Relationship Id="rId68" Type="http://schemas.openxmlformats.org/officeDocument/2006/relationships/tags" Target="../tags/tag414.xml"/><Relationship Id="rId69" Type="http://schemas.openxmlformats.org/officeDocument/2006/relationships/tags" Target="../tags/tag415.xml"/><Relationship Id="rId120" Type="http://schemas.openxmlformats.org/officeDocument/2006/relationships/tags" Target="../tags/tag466.xml"/><Relationship Id="rId121" Type="http://schemas.openxmlformats.org/officeDocument/2006/relationships/tags" Target="../tags/tag467.xml"/><Relationship Id="rId122" Type="http://schemas.openxmlformats.org/officeDocument/2006/relationships/tags" Target="../tags/tag468.xml"/><Relationship Id="rId123" Type="http://schemas.openxmlformats.org/officeDocument/2006/relationships/tags" Target="../tags/tag469.xml"/><Relationship Id="rId124" Type="http://schemas.openxmlformats.org/officeDocument/2006/relationships/tags" Target="../tags/tag470.xml"/><Relationship Id="rId125" Type="http://schemas.openxmlformats.org/officeDocument/2006/relationships/tags" Target="../tags/tag471.xml"/><Relationship Id="rId126" Type="http://schemas.openxmlformats.org/officeDocument/2006/relationships/tags" Target="../tags/tag472.xml"/><Relationship Id="rId127" Type="http://schemas.openxmlformats.org/officeDocument/2006/relationships/tags" Target="../tags/tag473.xml"/><Relationship Id="rId128" Type="http://schemas.openxmlformats.org/officeDocument/2006/relationships/tags" Target="../tags/tag474.xml"/><Relationship Id="rId129" Type="http://schemas.openxmlformats.org/officeDocument/2006/relationships/tags" Target="../tags/tag475.xml"/><Relationship Id="rId40" Type="http://schemas.openxmlformats.org/officeDocument/2006/relationships/tags" Target="../tags/tag386.xml"/><Relationship Id="rId41" Type="http://schemas.openxmlformats.org/officeDocument/2006/relationships/tags" Target="../tags/tag387.xml"/><Relationship Id="rId42" Type="http://schemas.openxmlformats.org/officeDocument/2006/relationships/tags" Target="../tags/tag388.xml"/><Relationship Id="rId90" Type="http://schemas.openxmlformats.org/officeDocument/2006/relationships/tags" Target="../tags/tag436.xml"/><Relationship Id="rId91" Type="http://schemas.openxmlformats.org/officeDocument/2006/relationships/tags" Target="../tags/tag437.xml"/><Relationship Id="rId92" Type="http://schemas.openxmlformats.org/officeDocument/2006/relationships/tags" Target="../tags/tag438.xml"/><Relationship Id="rId93" Type="http://schemas.openxmlformats.org/officeDocument/2006/relationships/tags" Target="../tags/tag439.xml"/><Relationship Id="rId94" Type="http://schemas.openxmlformats.org/officeDocument/2006/relationships/tags" Target="../tags/tag440.xml"/><Relationship Id="rId95" Type="http://schemas.openxmlformats.org/officeDocument/2006/relationships/tags" Target="../tags/tag441.xml"/><Relationship Id="rId96" Type="http://schemas.openxmlformats.org/officeDocument/2006/relationships/tags" Target="../tags/tag442.xml"/><Relationship Id="rId101" Type="http://schemas.openxmlformats.org/officeDocument/2006/relationships/tags" Target="../tags/tag447.xml"/><Relationship Id="rId102" Type="http://schemas.openxmlformats.org/officeDocument/2006/relationships/tags" Target="../tags/tag448.xml"/><Relationship Id="rId103" Type="http://schemas.openxmlformats.org/officeDocument/2006/relationships/tags" Target="../tags/tag449.xml"/><Relationship Id="rId104" Type="http://schemas.openxmlformats.org/officeDocument/2006/relationships/tags" Target="../tags/tag450.xml"/><Relationship Id="rId105" Type="http://schemas.openxmlformats.org/officeDocument/2006/relationships/tags" Target="../tags/tag451.xml"/><Relationship Id="rId106" Type="http://schemas.openxmlformats.org/officeDocument/2006/relationships/tags" Target="../tags/tag452.xml"/><Relationship Id="rId107" Type="http://schemas.openxmlformats.org/officeDocument/2006/relationships/tags" Target="../tags/tag453.xml"/><Relationship Id="rId108" Type="http://schemas.openxmlformats.org/officeDocument/2006/relationships/tags" Target="../tags/tag454.xml"/><Relationship Id="rId109" Type="http://schemas.openxmlformats.org/officeDocument/2006/relationships/tags" Target="../tags/tag455.xml"/><Relationship Id="rId97" Type="http://schemas.openxmlformats.org/officeDocument/2006/relationships/tags" Target="../tags/tag443.xml"/><Relationship Id="rId98" Type="http://schemas.openxmlformats.org/officeDocument/2006/relationships/tags" Target="../tags/tag444.xml"/><Relationship Id="rId99" Type="http://schemas.openxmlformats.org/officeDocument/2006/relationships/tags" Target="../tags/tag445.xml"/><Relationship Id="rId43" Type="http://schemas.openxmlformats.org/officeDocument/2006/relationships/tags" Target="../tags/tag389.xml"/><Relationship Id="rId44" Type="http://schemas.openxmlformats.org/officeDocument/2006/relationships/tags" Target="../tags/tag390.xml"/><Relationship Id="rId45" Type="http://schemas.openxmlformats.org/officeDocument/2006/relationships/tags" Target="../tags/tag391.xml"/><Relationship Id="rId46" Type="http://schemas.openxmlformats.org/officeDocument/2006/relationships/tags" Target="../tags/tag392.xml"/><Relationship Id="rId47" Type="http://schemas.openxmlformats.org/officeDocument/2006/relationships/tags" Target="../tags/tag393.xml"/><Relationship Id="rId48" Type="http://schemas.openxmlformats.org/officeDocument/2006/relationships/tags" Target="../tags/tag394.xml"/><Relationship Id="rId49" Type="http://schemas.openxmlformats.org/officeDocument/2006/relationships/tags" Target="../tags/tag395.xml"/><Relationship Id="rId100" Type="http://schemas.openxmlformats.org/officeDocument/2006/relationships/tags" Target="../tags/tag446.xml"/><Relationship Id="rId20" Type="http://schemas.openxmlformats.org/officeDocument/2006/relationships/tags" Target="../tags/tag366.xml"/><Relationship Id="rId21" Type="http://schemas.openxmlformats.org/officeDocument/2006/relationships/tags" Target="../tags/tag367.xml"/><Relationship Id="rId22" Type="http://schemas.openxmlformats.org/officeDocument/2006/relationships/tags" Target="../tags/tag368.xml"/><Relationship Id="rId70" Type="http://schemas.openxmlformats.org/officeDocument/2006/relationships/tags" Target="../tags/tag416.xml"/><Relationship Id="rId71" Type="http://schemas.openxmlformats.org/officeDocument/2006/relationships/tags" Target="../tags/tag417.xml"/><Relationship Id="rId72" Type="http://schemas.openxmlformats.org/officeDocument/2006/relationships/tags" Target="../tags/tag418.xml"/><Relationship Id="rId73" Type="http://schemas.openxmlformats.org/officeDocument/2006/relationships/tags" Target="../tags/tag419.xml"/><Relationship Id="rId74" Type="http://schemas.openxmlformats.org/officeDocument/2006/relationships/tags" Target="../tags/tag420.xml"/><Relationship Id="rId75" Type="http://schemas.openxmlformats.org/officeDocument/2006/relationships/tags" Target="../tags/tag421.xml"/><Relationship Id="rId76" Type="http://schemas.openxmlformats.org/officeDocument/2006/relationships/tags" Target="../tags/tag422.xml"/><Relationship Id="rId77" Type="http://schemas.openxmlformats.org/officeDocument/2006/relationships/tags" Target="../tags/tag423.xml"/><Relationship Id="rId78" Type="http://schemas.openxmlformats.org/officeDocument/2006/relationships/tags" Target="../tags/tag424.xml"/><Relationship Id="rId79" Type="http://schemas.openxmlformats.org/officeDocument/2006/relationships/tags" Target="../tags/tag425.xml"/><Relationship Id="rId23" Type="http://schemas.openxmlformats.org/officeDocument/2006/relationships/tags" Target="../tags/tag369.xml"/><Relationship Id="rId24" Type="http://schemas.openxmlformats.org/officeDocument/2006/relationships/tags" Target="../tags/tag370.xml"/><Relationship Id="rId25" Type="http://schemas.openxmlformats.org/officeDocument/2006/relationships/tags" Target="../tags/tag371.xml"/><Relationship Id="rId26" Type="http://schemas.openxmlformats.org/officeDocument/2006/relationships/tags" Target="../tags/tag372.xml"/><Relationship Id="rId27" Type="http://schemas.openxmlformats.org/officeDocument/2006/relationships/tags" Target="../tags/tag373.xml"/><Relationship Id="rId28" Type="http://schemas.openxmlformats.org/officeDocument/2006/relationships/tags" Target="../tags/tag374.xml"/><Relationship Id="rId29" Type="http://schemas.openxmlformats.org/officeDocument/2006/relationships/tags" Target="../tags/tag375.xml"/><Relationship Id="rId130" Type="http://schemas.openxmlformats.org/officeDocument/2006/relationships/tags" Target="../tags/tag476.xml"/><Relationship Id="rId131" Type="http://schemas.openxmlformats.org/officeDocument/2006/relationships/tags" Target="../tags/tag477.xml"/><Relationship Id="rId132" Type="http://schemas.openxmlformats.org/officeDocument/2006/relationships/tags" Target="../tags/tag478.xml"/><Relationship Id="rId133" Type="http://schemas.openxmlformats.org/officeDocument/2006/relationships/tags" Target="../tags/tag479.xml"/><Relationship Id="rId134" Type="http://schemas.openxmlformats.org/officeDocument/2006/relationships/tags" Target="../tags/tag480.xml"/><Relationship Id="rId135" Type="http://schemas.openxmlformats.org/officeDocument/2006/relationships/tags" Target="../tags/tag481.xml"/><Relationship Id="rId136" Type="http://schemas.openxmlformats.org/officeDocument/2006/relationships/tags" Target="../tags/tag482.xml"/><Relationship Id="rId137" Type="http://schemas.openxmlformats.org/officeDocument/2006/relationships/tags" Target="../tags/tag483.xml"/><Relationship Id="rId138" Type="http://schemas.openxmlformats.org/officeDocument/2006/relationships/tags" Target="../tags/tag484.xml"/><Relationship Id="rId139" Type="http://schemas.openxmlformats.org/officeDocument/2006/relationships/tags" Target="../tags/tag485.xml"/><Relationship Id="rId1" Type="http://schemas.openxmlformats.org/officeDocument/2006/relationships/tags" Target="../tags/tag347.xml"/><Relationship Id="rId2" Type="http://schemas.openxmlformats.org/officeDocument/2006/relationships/tags" Target="../tags/tag348.xml"/><Relationship Id="rId3" Type="http://schemas.openxmlformats.org/officeDocument/2006/relationships/tags" Target="../tags/tag349.xml"/><Relationship Id="rId4" Type="http://schemas.openxmlformats.org/officeDocument/2006/relationships/tags" Target="../tags/tag350.xml"/><Relationship Id="rId5" Type="http://schemas.openxmlformats.org/officeDocument/2006/relationships/tags" Target="../tags/tag351.xml"/><Relationship Id="rId6" Type="http://schemas.openxmlformats.org/officeDocument/2006/relationships/tags" Target="../tags/tag352.xml"/><Relationship Id="rId7" Type="http://schemas.openxmlformats.org/officeDocument/2006/relationships/tags" Target="../tags/tag353.xml"/><Relationship Id="rId8" Type="http://schemas.openxmlformats.org/officeDocument/2006/relationships/tags" Target="../tags/tag354.xml"/><Relationship Id="rId9" Type="http://schemas.openxmlformats.org/officeDocument/2006/relationships/tags" Target="../tags/tag355.xml"/><Relationship Id="rId50" Type="http://schemas.openxmlformats.org/officeDocument/2006/relationships/tags" Target="../tags/tag396.xml"/><Relationship Id="rId51" Type="http://schemas.openxmlformats.org/officeDocument/2006/relationships/tags" Target="../tags/tag397.xml"/><Relationship Id="rId52" Type="http://schemas.openxmlformats.org/officeDocument/2006/relationships/tags" Target="../tags/tag398.xml"/><Relationship Id="rId53" Type="http://schemas.openxmlformats.org/officeDocument/2006/relationships/tags" Target="../tags/tag399.xml"/><Relationship Id="rId54" Type="http://schemas.openxmlformats.org/officeDocument/2006/relationships/tags" Target="../tags/tag400.xml"/><Relationship Id="rId55" Type="http://schemas.openxmlformats.org/officeDocument/2006/relationships/tags" Target="../tags/tag401.xml"/><Relationship Id="rId56" Type="http://schemas.openxmlformats.org/officeDocument/2006/relationships/tags" Target="../tags/tag402.xml"/><Relationship Id="rId57" Type="http://schemas.openxmlformats.org/officeDocument/2006/relationships/tags" Target="../tags/tag403.xml"/><Relationship Id="rId58" Type="http://schemas.openxmlformats.org/officeDocument/2006/relationships/tags" Target="../tags/tag404.xml"/><Relationship Id="rId59" Type="http://schemas.openxmlformats.org/officeDocument/2006/relationships/tags" Target="../tags/tag405.xml"/><Relationship Id="rId110" Type="http://schemas.openxmlformats.org/officeDocument/2006/relationships/tags" Target="../tags/tag456.xml"/><Relationship Id="rId111" Type="http://schemas.openxmlformats.org/officeDocument/2006/relationships/tags" Target="../tags/tag457.xml"/><Relationship Id="rId112" Type="http://schemas.openxmlformats.org/officeDocument/2006/relationships/tags" Target="../tags/tag458.xml"/><Relationship Id="rId113" Type="http://schemas.openxmlformats.org/officeDocument/2006/relationships/tags" Target="../tags/tag459.xml"/><Relationship Id="rId114" Type="http://schemas.openxmlformats.org/officeDocument/2006/relationships/tags" Target="../tags/tag460.xml"/><Relationship Id="rId115" Type="http://schemas.openxmlformats.org/officeDocument/2006/relationships/tags" Target="../tags/tag461.xml"/><Relationship Id="rId116" Type="http://schemas.openxmlformats.org/officeDocument/2006/relationships/tags" Target="../tags/tag462.xml"/><Relationship Id="rId117" Type="http://schemas.openxmlformats.org/officeDocument/2006/relationships/tags" Target="../tags/tag463.xml"/><Relationship Id="rId118" Type="http://schemas.openxmlformats.org/officeDocument/2006/relationships/tags" Target="../tags/tag464.xml"/><Relationship Id="rId119" Type="http://schemas.openxmlformats.org/officeDocument/2006/relationships/tags" Target="../tags/tag465.xml"/><Relationship Id="rId30" Type="http://schemas.openxmlformats.org/officeDocument/2006/relationships/tags" Target="../tags/tag376.xml"/><Relationship Id="rId31" Type="http://schemas.openxmlformats.org/officeDocument/2006/relationships/tags" Target="../tags/tag377.xml"/><Relationship Id="rId32" Type="http://schemas.openxmlformats.org/officeDocument/2006/relationships/tags" Target="../tags/tag378.xml"/><Relationship Id="rId33" Type="http://schemas.openxmlformats.org/officeDocument/2006/relationships/tags" Target="../tags/tag379.xml"/><Relationship Id="rId34" Type="http://schemas.openxmlformats.org/officeDocument/2006/relationships/tags" Target="../tags/tag380.xml"/><Relationship Id="rId35" Type="http://schemas.openxmlformats.org/officeDocument/2006/relationships/tags" Target="../tags/tag381.xml"/><Relationship Id="rId36" Type="http://schemas.openxmlformats.org/officeDocument/2006/relationships/tags" Target="../tags/tag382.xml"/><Relationship Id="rId37" Type="http://schemas.openxmlformats.org/officeDocument/2006/relationships/tags" Target="../tags/tag383.xml"/><Relationship Id="rId38" Type="http://schemas.openxmlformats.org/officeDocument/2006/relationships/tags" Target="../tags/tag384.xml"/><Relationship Id="rId39" Type="http://schemas.openxmlformats.org/officeDocument/2006/relationships/tags" Target="../tags/tag385.xml"/><Relationship Id="rId80" Type="http://schemas.openxmlformats.org/officeDocument/2006/relationships/tags" Target="../tags/tag426.xml"/><Relationship Id="rId81" Type="http://schemas.openxmlformats.org/officeDocument/2006/relationships/tags" Target="../tags/tag427.xml"/><Relationship Id="rId82" Type="http://schemas.openxmlformats.org/officeDocument/2006/relationships/tags" Target="../tags/tag428.xml"/><Relationship Id="rId83" Type="http://schemas.openxmlformats.org/officeDocument/2006/relationships/tags" Target="../tags/tag429.xml"/><Relationship Id="rId84" Type="http://schemas.openxmlformats.org/officeDocument/2006/relationships/tags" Target="../tags/tag430.xml"/><Relationship Id="rId85" Type="http://schemas.openxmlformats.org/officeDocument/2006/relationships/tags" Target="../tags/tag431.xml"/><Relationship Id="rId86" Type="http://schemas.openxmlformats.org/officeDocument/2006/relationships/tags" Target="../tags/tag432.xml"/><Relationship Id="rId87" Type="http://schemas.openxmlformats.org/officeDocument/2006/relationships/tags" Target="../tags/tag433.xml"/><Relationship Id="rId88" Type="http://schemas.openxmlformats.org/officeDocument/2006/relationships/tags" Target="../tags/tag434.xml"/><Relationship Id="rId89" Type="http://schemas.openxmlformats.org/officeDocument/2006/relationships/tags" Target="../tags/tag435.xml"/><Relationship Id="rId140" Type="http://schemas.openxmlformats.org/officeDocument/2006/relationships/tags" Target="../tags/tag486.xml"/><Relationship Id="rId141" Type="http://schemas.openxmlformats.org/officeDocument/2006/relationships/tags" Target="../tags/tag487.xml"/><Relationship Id="rId142"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tags" Target="../tags/tag490.xml"/><Relationship Id="rId4" Type="http://schemas.openxmlformats.org/officeDocument/2006/relationships/tags" Target="../tags/tag491.xml"/><Relationship Id="rId5" Type="http://schemas.openxmlformats.org/officeDocument/2006/relationships/tags" Target="../tags/tag492.xml"/><Relationship Id="rId6" Type="http://schemas.openxmlformats.org/officeDocument/2006/relationships/tags" Target="../tags/tag493.xml"/><Relationship Id="rId7" Type="http://schemas.openxmlformats.org/officeDocument/2006/relationships/tags" Target="../tags/tag494.xml"/><Relationship Id="rId8" Type="http://schemas.openxmlformats.org/officeDocument/2006/relationships/tags" Target="../tags/tag495.xml"/><Relationship Id="rId9" Type="http://schemas.openxmlformats.org/officeDocument/2006/relationships/tags" Target="../tags/tag496.xml"/><Relationship Id="rId10" Type="http://schemas.openxmlformats.org/officeDocument/2006/relationships/slideLayout" Target="../slideLayouts/slideLayout7.xml"/><Relationship Id="rId1" Type="http://schemas.openxmlformats.org/officeDocument/2006/relationships/tags" Target="../tags/tag488.xml"/><Relationship Id="rId2" Type="http://schemas.openxmlformats.org/officeDocument/2006/relationships/tags" Target="../tags/tag48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Espace réservé du numéro de diapositive 5"/>
          <p:cNvSpPr>
            <a:spLocks noGrp="1"/>
          </p:cNvSpPr>
          <p:nvPr>
            <p:ph type="sldNum" sz="quarter" idx="12"/>
            <p:custDataLst>
              <p:tags r:id="rId1"/>
            </p:custDataLst>
          </p:nvPr>
        </p:nvSpPr>
        <p:spPr>
          <a:xfrm>
            <a:off x="11628829" y="9663856"/>
            <a:ext cx="3749616" cy="246737"/>
          </a:xfrm>
        </p:spPr>
        <p:txBody>
          <a:bodyPr/>
          <a:lstStyle>
            <a:lvl1pPr>
              <a:defRPr sz="800"/>
            </a:lvl1pPr>
          </a:lstStyle>
          <a:p>
            <a:r>
              <a:rPr lang="fr-CA" b="1" smtClean="0">
                <a:solidFill>
                  <a:schemeClr val="tx1"/>
                </a:solidFill>
                <a:latin typeface="Tahoma" panose="020B0604030504040204" pitchFamily="34" charset="0"/>
                <a:ea typeface="Tahoma" panose="020B0604030504040204" pitchFamily="34" charset="0"/>
                <a:cs typeface="Tahoma" panose="020B0604030504040204" pitchFamily="34" charset="0"/>
              </a:rPr>
              <a:t>Ao</a:t>
            </a:r>
            <a:r>
              <a:rPr lang="fr-CA" b="1" smtClean="0">
                <a:solidFill>
                  <a:schemeClr val="tx1"/>
                </a:solidFill>
                <a:latin typeface="Tahoma" panose="020B0604030504040204" pitchFamily="34" charset="0"/>
                <a:ea typeface="Tahoma" panose="020B0604030504040204" pitchFamily="34" charset="0"/>
                <a:cs typeface="Tahoma" panose="020B0604030504040204" pitchFamily="34" charset="0"/>
              </a:rPr>
              <a:t>ût</a:t>
            </a:r>
            <a:r>
              <a:rPr lang="fr-CA" b="1"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fr-CA" b="1" dirty="0" smtClean="0">
                <a:solidFill>
                  <a:schemeClr val="tx1"/>
                </a:solidFill>
                <a:latin typeface="Tahoma" panose="020B0604030504040204" pitchFamily="34" charset="0"/>
                <a:ea typeface="Tahoma" panose="020B0604030504040204" pitchFamily="34" charset="0"/>
                <a:cs typeface="Tahoma" panose="020B0604030504040204" pitchFamily="34" charset="0"/>
              </a:rPr>
              <a:t>2016</a:t>
            </a:r>
            <a:endParaRPr lang="fr-FR"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2" name="Titre 1"/>
          <p:cNvSpPr>
            <a:spLocks noGrp="1"/>
          </p:cNvSpPr>
          <p:nvPr>
            <p:ph type="ctrTitle" idx="4294967295"/>
            <p:custDataLst>
              <p:tags r:id="rId2"/>
            </p:custDataLst>
          </p:nvPr>
        </p:nvSpPr>
        <p:spPr>
          <a:xfrm>
            <a:off x="0" y="3100270"/>
            <a:ext cx="15782925" cy="2154576"/>
          </a:xfrm>
        </p:spPr>
        <p:txBody>
          <a:bodyPr>
            <a:normAutofit/>
          </a:bodyPr>
          <a:lstStyle/>
          <a:p>
            <a:r>
              <a:rPr lang="fr-FR" sz="5300" dirty="0" smtClean="0">
                <a:latin typeface="Tahoma" panose="020B0604030504040204" pitchFamily="34" charset="0"/>
                <a:ea typeface="Tahoma" panose="020B0604030504040204" pitchFamily="34" charset="0"/>
                <a:cs typeface="Tahoma" panose="020B0604030504040204" pitchFamily="34" charset="0"/>
              </a:rPr>
              <a:t>Carte conceptuelle </a:t>
            </a:r>
            <a:r>
              <a:rPr lang="fr-FR" sz="5300" dirty="0">
                <a:latin typeface="Tahoma" panose="020B0604030504040204" pitchFamily="34" charset="0"/>
                <a:ea typeface="Tahoma" panose="020B0604030504040204" pitchFamily="34" charset="0"/>
                <a:cs typeface="Tahoma" panose="020B0604030504040204" pitchFamily="34" charset="0"/>
              </a:rPr>
              <a:t>de l’abus sexuel intrafamilial</a:t>
            </a:r>
          </a:p>
        </p:txBody>
      </p:sp>
      <p:sp>
        <p:nvSpPr>
          <p:cNvPr id="4" name="ZoneTexte 3"/>
          <p:cNvSpPr txBox="1"/>
          <p:nvPr>
            <p:custDataLst>
              <p:tags r:id="rId3"/>
            </p:custDataLst>
          </p:nvPr>
        </p:nvSpPr>
        <p:spPr>
          <a:xfrm>
            <a:off x="373895" y="7861894"/>
            <a:ext cx="7002470" cy="2005504"/>
          </a:xfrm>
          <a:prstGeom prst="rect">
            <a:avLst/>
          </a:prstGeom>
          <a:noFill/>
        </p:spPr>
        <p:txBody>
          <a:bodyPr wrap="square" lIns="43005" tIns="21504" rIns="43005" bIns="21504" rtlCol="0">
            <a:spAutoFit/>
          </a:bodyPr>
          <a:lstStyle/>
          <a:p>
            <a:pPr>
              <a:spcAft>
                <a:spcPts val="300"/>
              </a:spcAft>
            </a:pPr>
            <a:r>
              <a:rPr lang="fr-FR" sz="1100" b="1" dirty="0">
                <a:latin typeface="Tahoma" panose="020B0604030504040204" pitchFamily="34" charset="0"/>
                <a:ea typeface="Tahoma" panose="020B0604030504040204" pitchFamily="34" charset="0"/>
                <a:cs typeface="Tahoma" panose="020B0604030504040204" pitchFamily="34" charset="0"/>
              </a:rPr>
              <a:t>Conception originale</a:t>
            </a:r>
          </a:p>
          <a:p>
            <a:pPr marL="171450" indent="-171450">
              <a:buFont typeface="Arial"/>
              <a:buChar char="•"/>
            </a:pPr>
            <a:r>
              <a:rPr lang="fr-FR" sz="1200" cap="small" dirty="0">
                <a:latin typeface="Tahoma" panose="020B0604030504040204" pitchFamily="34" charset="0"/>
                <a:ea typeface="Tahoma" panose="020B0604030504040204" pitchFamily="34" charset="0"/>
                <a:cs typeface="Tahoma" panose="020B0604030504040204" pitchFamily="34" charset="0"/>
              </a:rPr>
              <a:t>Robert </a:t>
            </a:r>
            <a:r>
              <a:rPr lang="fr-FR" sz="1200" cap="small" dirty="0" err="1">
                <a:latin typeface="Tahoma" panose="020B0604030504040204" pitchFamily="34" charset="0"/>
                <a:ea typeface="Tahoma" panose="020B0604030504040204" pitchFamily="34" charset="0"/>
                <a:cs typeface="Tahoma" panose="020B0604030504040204" pitchFamily="34" charset="0"/>
              </a:rPr>
              <a:t>Pauzé</a:t>
            </a:r>
            <a:r>
              <a:rPr lang="fr-FR" sz="1200" dirty="0">
                <a:latin typeface="Tahoma" panose="020B0604030504040204" pitchFamily="34" charset="0"/>
                <a:ea typeface="Tahoma" panose="020B0604030504040204" pitchFamily="34" charset="0"/>
                <a:cs typeface="Tahoma" panose="020B0604030504040204" pitchFamily="34" charset="0"/>
              </a:rPr>
              <a:t>, </a:t>
            </a:r>
            <a:r>
              <a:rPr lang="fr-FR" sz="1200" i="1" dirty="0" smtClean="0">
                <a:latin typeface="Tahoma" panose="020B0604030504040204" pitchFamily="34" charset="0"/>
                <a:ea typeface="Tahoma" panose="020B0604030504040204" pitchFamily="34" charset="0"/>
                <a:cs typeface="Tahoma" panose="020B0604030504040204" pitchFamily="34" charset="0"/>
              </a:rPr>
              <a:t>professeur</a:t>
            </a:r>
            <a:r>
              <a:rPr lang="fr-FR" sz="1200" dirty="0">
                <a:latin typeface="Tahoma" panose="020B0604030504040204" pitchFamily="34" charset="0"/>
                <a:ea typeface="Tahoma" panose="020B0604030504040204" pitchFamily="34" charset="0"/>
                <a:cs typeface="Tahoma" panose="020B0604030504040204" pitchFamily="34" charset="0"/>
              </a:rPr>
              <a:t>	 </a:t>
            </a:r>
            <a:r>
              <a:rPr lang="fr-FR" sz="1200" dirty="0" smtClean="0">
                <a:latin typeface="Tahoma" panose="020B0604030504040204" pitchFamily="34" charset="0"/>
                <a:ea typeface="Tahoma" panose="020B0604030504040204" pitchFamily="34" charset="0"/>
                <a:cs typeface="Tahoma" panose="020B0604030504040204" pitchFamily="34" charset="0"/>
              </a:rPr>
              <a:t>         </a:t>
            </a:r>
            <a:r>
              <a:rPr lang="fr-FR" sz="1200" dirty="0">
                <a:latin typeface="Tahoma" panose="020B0604030504040204" pitchFamily="34" charset="0"/>
                <a:ea typeface="Tahoma" panose="020B0604030504040204" pitchFamily="34" charset="0"/>
                <a:cs typeface="Tahoma" panose="020B0604030504040204" pitchFamily="34" charset="0"/>
              </a:rPr>
              <a:t>	</a:t>
            </a:r>
            <a:r>
              <a:rPr lang="fr-FR" sz="1200" dirty="0" smtClean="0">
                <a:latin typeface="Tahoma" panose="020B0604030504040204" pitchFamily="34" charset="0"/>
                <a:ea typeface="Tahoma" panose="020B0604030504040204" pitchFamily="34" charset="0"/>
                <a:cs typeface="Tahoma" panose="020B0604030504040204" pitchFamily="34" charset="0"/>
              </a:rPr>
              <a:t>Université Laval</a:t>
            </a:r>
            <a:endParaRPr lang="fr-FR" sz="1200" dirty="0">
              <a:latin typeface="Tahoma" panose="020B0604030504040204" pitchFamily="34" charset="0"/>
              <a:ea typeface="Tahoma" panose="020B0604030504040204" pitchFamily="34" charset="0"/>
              <a:cs typeface="Tahoma" panose="020B0604030504040204" pitchFamily="34" charset="0"/>
            </a:endParaRPr>
          </a:p>
          <a:p>
            <a:pPr>
              <a:spcAft>
                <a:spcPts val="282"/>
              </a:spcAft>
            </a:pPr>
            <a:endParaRPr lang="fr-FR" sz="1200" b="1" dirty="0">
              <a:latin typeface="Tahoma" panose="020B0604030504040204" pitchFamily="34" charset="0"/>
              <a:ea typeface="Tahoma" panose="020B0604030504040204" pitchFamily="34" charset="0"/>
              <a:cs typeface="Tahoma" panose="020B0604030504040204" pitchFamily="34" charset="0"/>
            </a:endParaRPr>
          </a:p>
          <a:p>
            <a:pPr>
              <a:spcAft>
                <a:spcPts val="282"/>
              </a:spcAft>
            </a:pPr>
            <a:r>
              <a:rPr lang="fr-FR" sz="1100" b="1" dirty="0" smtClean="0">
                <a:latin typeface="Tahoma" panose="020B0604030504040204" pitchFamily="34" charset="0"/>
                <a:ea typeface="Tahoma" panose="020B0604030504040204" pitchFamily="34" charset="0"/>
                <a:cs typeface="Tahoma" panose="020B0604030504040204" pitchFamily="34" charset="0"/>
              </a:rPr>
              <a:t>Collaborateurs à la conception</a:t>
            </a:r>
            <a:endParaRPr lang="fr-FR" sz="1100" b="1" dirty="0">
              <a:latin typeface="Tahoma" panose="020B0604030504040204" pitchFamily="34" charset="0"/>
              <a:ea typeface="Tahoma" panose="020B0604030504040204" pitchFamily="34" charset="0"/>
              <a:cs typeface="Tahoma" panose="020B0604030504040204" pitchFamily="34" charset="0"/>
            </a:endParaRPr>
          </a:p>
          <a:p>
            <a:pPr marL="215033" indent="-215033">
              <a:buFont typeface="Arial"/>
              <a:buChar char="•"/>
              <a:tabLst>
                <a:tab pos="2955925" algn="l"/>
              </a:tabLst>
            </a:pPr>
            <a:r>
              <a:rPr lang="fr-FR" sz="1200" cap="small" dirty="0" smtClean="0">
                <a:latin typeface="Tahoma" panose="020B0604030504040204" pitchFamily="34" charset="0"/>
                <a:ea typeface="Tahoma" panose="020B0604030504040204" pitchFamily="34" charset="0"/>
                <a:cs typeface="Tahoma" panose="020B0604030504040204" pitchFamily="34" charset="0"/>
              </a:rPr>
              <a:t>Gervais Guérin</a:t>
            </a:r>
            <a:r>
              <a:rPr lang="fr-FR" sz="1200" dirty="0">
                <a:latin typeface="Tahoma" panose="020B0604030504040204" pitchFamily="34" charset="0"/>
                <a:ea typeface="Tahoma" panose="020B0604030504040204" pitchFamily="34" charset="0"/>
                <a:cs typeface="Tahoma" panose="020B0604030504040204" pitchFamily="34" charset="0"/>
              </a:rPr>
              <a:t>	</a:t>
            </a:r>
            <a:r>
              <a:rPr lang="fr-FR" sz="1200" dirty="0" smtClean="0">
                <a:latin typeface="Tahoma" panose="020B0604030504040204" pitchFamily="34" charset="0"/>
                <a:ea typeface="Tahoma" panose="020B0604030504040204" pitchFamily="34" charset="0"/>
                <a:cs typeface="Tahoma" panose="020B0604030504040204" pitchFamily="34" charset="0"/>
              </a:rPr>
              <a:t>CIUSSS de la Capitale-Nationale</a:t>
            </a:r>
            <a:endParaRPr lang="fr-FR" sz="1200" dirty="0">
              <a:latin typeface="Tahoma" panose="020B0604030504040204" pitchFamily="34" charset="0"/>
              <a:ea typeface="Tahoma" panose="020B0604030504040204" pitchFamily="34" charset="0"/>
              <a:cs typeface="Tahoma" panose="020B0604030504040204" pitchFamily="34" charset="0"/>
            </a:endParaRPr>
          </a:p>
          <a:p>
            <a:pPr marL="215033" indent="-215033">
              <a:buFont typeface="Arial"/>
              <a:buChar char="•"/>
              <a:tabLst>
                <a:tab pos="2955925" algn="l"/>
              </a:tabLst>
            </a:pPr>
            <a:r>
              <a:rPr lang="fr-FR" sz="1200" cap="small" dirty="0">
                <a:latin typeface="Tahoma" panose="020B0604030504040204" pitchFamily="34" charset="0"/>
                <a:ea typeface="Tahoma" panose="020B0604030504040204" pitchFamily="34" charset="0"/>
                <a:cs typeface="Tahoma" panose="020B0604030504040204" pitchFamily="34" charset="0"/>
              </a:rPr>
              <a:t>Paul Langlois</a:t>
            </a:r>
            <a:r>
              <a:rPr lang="fr-FR" sz="1200" dirty="0">
                <a:latin typeface="Tahoma" panose="020B0604030504040204" pitchFamily="34" charset="0"/>
                <a:ea typeface="Tahoma" panose="020B0604030504040204" pitchFamily="34" charset="0"/>
                <a:cs typeface="Tahoma" panose="020B0604030504040204" pitchFamily="34" charset="0"/>
              </a:rPr>
              <a:t>, </a:t>
            </a:r>
            <a:r>
              <a:rPr lang="fr-FR" sz="1200" i="1" dirty="0">
                <a:latin typeface="Tahoma" panose="020B0604030504040204" pitchFamily="34" charset="0"/>
                <a:ea typeface="Tahoma" panose="020B0604030504040204" pitchFamily="34" charset="0"/>
                <a:cs typeface="Tahoma" panose="020B0604030504040204" pitchFamily="34" charset="0"/>
              </a:rPr>
              <a:t>APPR</a:t>
            </a:r>
            <a:r>
              <a:rPr lang="fr-FR" sz="1200" dirty="0">
                <a:latin typeface="Tahoma" panose="020B0604030504040204" pitchFamily="34" charset="0"/>
                <a:ea typeface="Tahoma" panose="020B0604030504040204" pitchFamily="34" charset="0"/>
                <a:cs typeface="Tahoma" panose="020B0604030504040204" pitchFamily="34" charset="0"/>
              </a:rPr>
              <a:t>	</a:t>
            </a:r>
            <a:r>
              <a:rPr lang="fr-FR" sz="1200" dirty="0" smtClean="0">
                <a:latin typeface="Tahoma" panose="020B0604030504040204" pitchFamily="34" charset="0"/>
                <a:ea typeface="Tahoma" panose="020B0604030504040204" pitchFamily="34" charset="0"/>
                <a:cs typeface="Tahoma" panose="020B0604030504040204" pitchFamily="34" charset="0"/>
              </a:rPr>
              <a:t>CIUSSS </a:t>
            </a:r>
            <a:r>
              <a:rPr lang="fr-FR" sz="1200" dirty="0">
                <a:latin typeface="Tahoma" panose="020B0604030504040204" pitchFamily="34" charset="0"/>
                <a:ea typeface="Tahoma" panose="020B0604030504040204" pitchFamily="34" charset="0"/>
                <a:cs typeface="Tahoma" panose="020B0604030504040204" pitchFamily="34" charset="0"/>
              </a:rPr>
              <a:t>de la Capitale-Nationale</a:t>
            </a:r>
            <a:endParaRPr lang="fr-FR" sz="1200" dirty="0" smtClean="0">
              <a:latin typeface="Tahoma" panose="020B0604030504040204" pitchFamily="34" charset="0"/>
              <a:ea typeface="Tahoma" panose="020B0604030504040204" pitchFamily="34" charset="0"/>
              <a:cs typeface="Tahoma" panose="020B0604030504040204" pitchFamily="34" charset="0"/>
            </a:endParaRPr>
          </a:p>
          <a:p>
            <a:pPr marL="215033" indent="-215033">
              <a:buFont typeface="Arial"/>
              <a:buChar char="•"/>
              <a:tabLst>
                <a:tab pos="2955925" algn="l"/>
              </a:tabLst>
            </a:pPr>
            <a:r>
              <a:rPr lang="fr-FR" sz="1200" cap="small" dirty="0" smtClean="0">
                <a:latin typeface="Tahoma" panose="020B0604030504040204" pitchFamily="34" charset="0"/>
                <a:ea typeface="Tahoma" panose="020B0604030504040204" pitchFamily="34" charset="0"/>
                <a:cs typeface="Tahoma" panose="020B0604030504040204" pitchFamily="34" charset="0"/>
              </a:rPr>
              <a:t>Annick St-Amand</a:t>
            </a:r>
            <a:r>
              <a:rPr lang="fr-FR" sz="1200" dirty="0" smtClean="0">
                <a:latin typeface="Tahoma" panose="020B0604030504040204" pitchFamily="34" charset="0"/>
                <a:ea typeface="Tahoma" panose="020B0604030504040204" pitchFamily="34" charset="0"/>
                <a:cs typeface="Tahoma" panose="020B0604030504040204" pitchFamily="34" charset="0"/>
              </a:rPr>
              <a:t>, </a:t>
            </a:r>
            <a:r>
              <a:rPr lang="fr-FR" sz="1200" i="1" dirty="0" smtClean="0">
                <a:latin typeface="Tahoma" panose="020B0604030504040204" pitchFamily="34" charset="0"/>
                <a:ea typeface="Tahoma" panose="020B0604030504040204" pitchFamily="34" charset="0"/>
                <a:cs typeface="Tahoma" panose="020B0604030504040204" pitchFamily="34" charset="0"/>
              </a:rPr>
              <a:t>professeure</a:t>
            </a:r>
            <a:r>
              <a:rPr lang="fr-FR" sz="1200" dirty="0" smtClean="0">
                <a:latin typeface="Tahoma" panose="020B0604030504040204" pitchFamily="34" charset="0"/>
                <a:ea typeface="Tahoma" panose="020B0604030504040204" pitchFamily="34" charset="0"/>
                <a:cs typeface="Tahoma" panose="020B0604030504040204" pitchFamily="34" charset="0"/>
              </a:rPr>
              <a:t>	UQTR</a:t>
            </a:r>
          </a:p>
          <a:p>
            <a:pPr marL="215033" indent="-215033">
              <a:buFont typeface="Arial"/>
              <a:buChar char="•"/>
              <a:tabLst>
                <a:tab pos="2955925" algn="l"/>
              </a:tabLst>
            </a:pPr>
            <a:r>
              <a:rPr lang="fr-FR" sz="1200" cap="small" dirty="0" smtClean="0">
                <a:latin typeface="Tahoma" panose="020B0604030504040204" pitchFamily="34" charset="0"/>
                <a:ea typeface="Tahoma" panose="020B0604030504040204" pitchFamily="34" charset="0"/>
                <a:cs typeface="Tahoma" panose="020B0604030504040204" pitchFamily="34" charset="0"/>
              </a:rPr>
              <a:t>Geneviève </a:t>
            </a:r>
            <a:r>
              <a:rPr lang="fr-FR" sz="1200" cap="small" dirty="0" err="1">
                <a:latin typeface="Tahoma" panose="020B0604030504040204" pitchFamily="34" charset="0"/>
                <a:ea typeface="Tahoma" panose="020B0604030504040204" pitchFamily="34" charset="0"/>
                <a:cs typeface="Tahoma" panose="020B0604030504040204" pitchFamily="34" charset="0"/>
              </a:rPr>
              <a:t>Lamonde</a:t>
            </a:r>
            <a:r>
              <a:rPr lang="fr-FR" sz="1200" cap="small" dirty="0">
                <a:latin typeface="Tahoma" panose="020B0604030504040204" pitchFamily="34" charset="0"/>
                <a:ea typeface="Tahoma" panose="020B0604030504040204" pitchFamily="34" charset="0"/>
                <a:cs typeface="Tahoma" panose="020B0604030504040204" pitchFamily="34" charset="0"/>
              </a:rPr>
              <a:t>, </a:t>
            </a:r>
            <a:r>
              <a:rPr lang="fr-FR" sz="1200" i="1" cap="small" dirty="0">
                <a:latin typeface="Tahoma" panose="020B0604030504040204" pitchFamily="34" charset="0"/>
                <a:ea typeface="Tahoma" panose="020B0604030504040204" pitchFamily="34" charset="0"/>
                <a:cs typeface="Tahoma" panose="020B0604030504040204" pitchFamily="34" charset="0"/>
              </a:rPr>
              <a:t>APPR	</a:t>
            </a:r>
            <a:r>
              <a:rPr lang="fr-FR" sz="1200" dirty="0" smtClean="0">
                <a:latin typeface="Tahoma" panose="020B0604030504040204" pitchFamily="34" charset="0"/>
                <a:ea typeface="Tahoma" panose="020B0604030504040204" pitchFamily="34" charset="0"/>
                <a:cs typeface="Tahoma" panose="020B0604030504040204" pitchFamily="34" charset="0"/>
              </a:rPr>
              <a:t>CIUSSS </a:t>
            </a:r>
            <a:r>
              <a:rPr lang="fr-FR" sz="1200" dirty="0">
                <a:latin typeface="Tahoma" panose="020B0604030504040204" pitchFamily="34" charset="0"/>
                <a:ea typeface="Tahoma" panose="020B0604030504040204" pitchFamily="34" charset="0"/>
                <a:cs typeface="Tahoma" panose="020B0604030504040204" pitchFamily="34" charset="0"/>
              </a:rPr>
              <a:t>de la Capitale-Nationale</a:t>
            </a:r>
            <a:endParaRPr lang="fr-FR" sz="1200" cap="small" dirty="0" smtClean="0">
              <a:latin typeface="Tahoma" panose="020B0604030504040204" pitchFamily="34" charset="0"/>
              <a:ea typeface="Tahoma" panose="020B0604030504040204" pitchFamily="34" charset="0"/>
              <a:cs typeface="Tahoma" panose="020B0604030504040204" pitchFamily="34" charset="0"/>
            </a:endParaRPr>
          </a:p>
          <a:p>
            <a:pPr marL="215033" indent="-215033">
              <a:buFont typeface="Arial"/>
              <a:buChar char="•"/>
              <a:tabLst>
                <a:tab pos="2955925" algn="l"/>
              </a:tabLst>
            </a:pPr>
            <a:r>
              <a:rPr lang="fr-FR" sz="1200" cap="small" dirty="0" smtClean="0">
                <a:latin typeface="Tahoma" panose="020B0604030504040204" pitchFamily="34" charset="0"/>
                <a:ea typeface="Tahoma" panose="020B0604030504040204" pitchFamily="34" charset="0"/>
                <a:cs typeface="Tahoma" panose="020B0604030504040204" pitchFamily="34" charset="0"/>
              </a:rPr>
              <a:t>Hélène Groleau, </a:t>
            </a:r>
            <a:r>
              <a:rPr lang="fr-FR" sz="1200" i="1" dirty="0">
                <a:latin typeface="Tahoma" panose="020B0604030504040204" pitchFamily="34" charset="0"/>
                <a:ea typeface="Tahoma" panose="020B0604030504040204" pitchFamily="34" charset="0"/>
                <a:cs typeface="Tahoma" panose="020B0604030504040204" pitchFamily="34" charset="0"/>
              </a:rPr>
              <a:t>travailleuse </a:t>
            </a:r>
            <a:r>
              <a:rPr lang="fr-FR" sz="1200" i="1" dirty="0" smtClean="0">
                <a:latin typeface="Tahoma" panose="020B0604030504040204" pitchFamily="34" charset="0"/>
                <a:ea typeface="Tahoma" panose="020B0604030504040204" pitchFamily="34" charset="0"/>
                <a:cs typeface="Tahoma" panose="020B0604030504040204" pitchFamily="34" charset="0"/>
              </a:rPr>
              <a:t>sociale	</a:t>
            </a:r>
            <a:r>
              <a:rPr lang="fr-FR" sz="1200" dirty="0" smtClean="0">
                <a:latin typeface="Tahoma" panose="020B0604030504040204" pitchFamily="34" charset="0"/>
                <a:ea typeface="Tahoma" panose="020B0604030504040204" pitchFamily="34" charset="0"/>
                <a:cs typeface="Tahoma" panose="020B0604030504040204" pitchFamily="34" charset="0"/>
              </a:rPr>
              <a:t>CIUSSS </a:t>
            </a:r>
            <a:r>
              <a:rPr lang="fr-FR" sz="1200" dirty="0">
                <a:latin typeface="Tahoma" panose="020B0604030504040204" pitchFamily="34" charset="0"/>
                <a:ea typeface="Tahoma" panose="020B0604030504040204" pitchFamily="34" charset="0"/>
                <a:cs typeface="Tahoma" panose="020B0604030504040204" pitchFamily="34" charset="0"/>
              </a:rPr>
              <a:t>de la </a:t>
            </a:r>
            <a:r>
              <a:rPr lang="fr-FR" sz="1200" dirty="0" smtClean="0">
                <a:latin typeface="Tahoma" panose="020B0604030504040204" pitchFamily="34" charset="0"/>
                <a:ea typeface="Tahoma" panose="020B0604030504040204" pitchFamily="34" charset="0"/>
                <a:cs typeface="Tahoma" panose="020B0604030504040204" pitchFamily="34" charset="0"/>
              </a:rPr>
              <a:t>Capitale-Nationale</a:t>
            </a:r>
          </a:p>
          <a:p>
            <a:pPr marL="215033" indent="-215033">
              <a:buFont typeface="Arial"/>
              <a:buChar char="•"/>
              <a:tabLst>
                <a:tab pos="3416197" algn="l"/>
              </a:tabLst>
            </a:pPr>
            <a:r>
              <a:rPr lang="fr-FR" sz="1200" cap="small" dirty="0">
                <a:latin typeface="Tahoma" panose="020B0604030504040204" pitchFamily="34" charset="0"/>
                <a:ea typeface="Tahoma" panose="020B0604030504040204" pitchFamily="34" charset="0"/>
                <a:cs typeface="Tahoma" panose="020B0604030504040204" pitchFamily="34" charset="0"/>
              </a:rPr>
              <a:t>Judith Petitpas</a:t>
            </a:r>
            <a:r>
              <a:rPr lang="fr-FR" sz="1200" dirty="0">
                <a:latin typeface="Tahoma" panose="020B0604030504040204" pitchFamily="34" charset="0"/>
                <a:ea typeface="Tahoma" panose="020B0604030504040204" pitchFamily="34" charset="0"/>
                <a:cs typeface="Tahoma" panose="020B0604030504040204" pitchFamily="34" charset="0"/>
              </a:rPr>
              <a:t>, </a:t>
            </a:r>
            <a:r>
              <a:rPr lang="fr-FR" sz="1200" i="1" dirty="0">
                <a:latin typeface="Tahoma" panose="020B0604030504040204" pitchFamily="34" charset="0"/>
                <a:ea typeface="Tahoma" panose="020B0604030504040204" pitchFamily="34" charset="0"/>
                <a:cs typeface="Tahoma" panose="020B0604030504040204" pitchFamily="34" charset="0"/>
              </a:rPr>
              <a:t>travailleuse </a:t>
            </a:r>
            <a:r>
              <a:rPr lang="fr-FR" sz="1200" i="1" dirty="0" smtClean="0">
                <a:latin typeface="Tahoma" panose="020B0604030504040204" pitchFamily="34" charset="0"/>
                <a:ea typeface="Tahoma" panose="020B0604030504040204" pitchFamily="34" charset="0"/>
                <a:cs typeface="Tahoma" panose="020B0604030504040204" pitchFamily="34" charset="0"/>
              </a:rPr>
              <a:t>sociale</a:t>
            </a:r>
            <a:endParaRPr lang="fr-FR" sz="1200" dirty="0">
              <a:latin typeface="Tahoma" panose="020B0604030504040204" pitchFamily="34" charset="0"/>
              <a:ea typeface="Tahoma" panose="020B0604030504040204" pitchFamily="34" charset="0"/>
              <a:cs typeface="Tahoma" panose="020B0604030504040204" pitchFamily="34" charset="0"/>
            </a:endParaRPr>
          </a:p>
        </p:txBody>
      </p:sp>
      <p:pic>
        <p:nvPicPr>
          <p:cNvPr id="8" name="Picture 3"/>
          <p:cNvPicPr>
            <a:picLocks noChangeAspect="1" noChangeArrowheads="1"/>
          </p:cNvPicPr>
          <p:nvPr>
            <p:custDataLst>
              <p:tags r:id="rId4"/>
            </p:custDataLst>
          </p:nvPr>
        </p:nvPicPr>
        <p:blipFill>
          <a:blip r:embed="rId8">
            <a:extLst>
              <a:ext uri="{28A0092B-C50C-407E-A947-70E740481C1C}">
                <a14:useLocalDpi xmlns:a14="http://schemas.microsoft.com/office/drawing/2010/main" val="0"/>
              </a:ext>
            </a:extLst>
          </a:blip>
          <a:srcRect/>
          <a:stretch>
            <a:fillRect/>
          </a:stretch>
        </p:blipFill>
        <p:spPr bwMode="auto">
          <a:xfrm>
            <a:off x="13261173" y="244936"/>
            <a:ext cx="2315677" cy="8171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descr="http://intranet.cj03.ssss.gouv.qc.ca/Publications/Organisation/Logo%20CIUSSS-CN_couleur.gif"/>
          <p:cNvPicPr>
            <a:picLocks noChangeAspect="1" noChangeArrowheads="1"/>
          </p:cNvPicPr>
          <p:nvPr>
            <p:custDataLst>
              <p:tags r:id="rId5"/>
            </p:custDataLst>
          </p:nvPr>
        </p:nvPicPr>
        <p:blipFill>
          <a:blip r:embed="rId9">
            <a:extLst>
              <a:ext uri="{28A0092B-C50C-407E-A947-70E740481C1C}">
                <a14:useLocalDpi xmlns:a14="http://schemas.microsoft.com/office/drawing/2010/main" val="0"/>
              </a:ext>
            </a:extLst>
          </a:blip>
          <a:srcRect/>
          <a:stretch>
            <a:fillRect/>
          </a:stretch>
        </p:blipFill>
        <p:spPr bwMode="auto">
          <a:xfrm>
            <a:off x="-36208" y="104159"/>
            <a:ext cx="3073110" cy="1207932"/>
          </a:xfrm>
          <a:prstGeom prst="rect">
            <a:avLst/>
          </a:prstGeom>
          <a:noFill/>
          <a:extLst>
            <a:ext uri="{909E8E84-426E-40dd-AFC4-6F175D3DCCD1}">
              <a14:hiddenFill xmlns:a14="http://schemas.microsoft.com/office/drawing/2010/main">
                <a:solidFill>
                  <a:srgbClr val="FFFFFF"/>
                </a:solidFill>
              </a14:hiddenFill>
            </a:ext>
          </a:extLst>
        </p:spPr>
      </p:pic>
      <p:sp>
        <p:nvSpPr>
          <p:cNvPr id="10" name="Sous-titre 2"/>
          <p:cNvSpPr txBox="1">
            <a:spLocks/>
          </p:cNvSpPr>
          <p:nvPr>
            <p:custDataLst>
              <p:tags r:id="rId6"/>
            </p:custDataLst>
          </p:nvPr>
        </p:nvSpPr>
        <p:spPr>
          <a:xfrm>
            <a:off x="2398704" y="4843984"/>
            <a:ext cx="10862469" cy="1584099"/>
          </a:xfrm>
          <a:prstGeom prst="rect">
            <a:avLst/>
          </a:prstGeom>
        </p:spPr>
        <p:txBody>
          <a:bodyPr>
            <a:normAutofit/>
          </a:bodyPr>
          <a:lstStyle>
            <a:lvl1pPr marL="552791" indent="-552791" algn="l" defTabSz="1474110" rtl="0" eaLnBrk="1" latinLnBrk="0" hangingPunct="1">
              <a:spcBef>
                <a:spcPct val="20000"/>
              </a:spcBef>
              <a:buFont typeface="Arial" panose="020B0604020202020204" pitchFamily="34" charset="0"/>
              <a:buChar char="•"/>
              <a:defRPr sz="5100" kern="1200">
                <a:solidFill>
                  <a:schemeClr val="tx1"/>
                </a:solidFill>
                <a:latin typeface="+mn-lt"/>
                <a:ea typeface="+mn-ea"/>
                <a:cs typeface="+mn-cs"/>
              </a:defRPr>
            </a:lvl1pPr>
            <a:lvl2pPr marL="1197716" indent="-460661" algn="l" defTabSz="1474110" rtl="0" eaLnBrk="1" latinLnBrk="0" hangingPunct="1">
              <a:spcBef>
                <a:spcPct val="20000"/>
              </a:spcBef>
              <a:buFont typeface="Arial" panose="020B0604020202020204" pitchFamily="34" charset="0"/>
              <a:buChar char="–"/>
              <a:defRPr sz="4500" kern="1200">
                <a:solidFill>
                  <a:schemeClr val="tx1"/>
                </a:solidFill>
                <a:latin typeface="+mn-lt"/>
                <a:ea typeface="+mn-ea"/>
                <a:cs typeface="+mn-cs"/>
              </a:defRPr>
            </a:lvl2pPr>
            <a:lvl3pPr marL="1842638" indent="-368527" algn="l" defTabSz="1474110" rtl="0" eaLnBrk="1" latinLnBrk="0" hangingPunct="1">
              <a:spcBef>
                <a:spcPct val="20000"/>
              </a:spcBef>
              <a:buFont typeface="Arial" panose="020B0604020202020204" pitchFamily="34" charset="0"/>
              <a:buChar char="•"/>
              <a:defRPr sz="3900" kern="1200">
                <a:solidFill>
                  <a:schemeClr val="tx1"/>
                </a:solidFill>
                <a:latin typeface="+mn-lt"/>
                <a:ea typeface="+mn-ea"/>
                <a:cs typeface="+mn-cs"/>
              </a:defRPr>
            </a:lvl3pPr>
            <a:lvl4pPr marL="2579693" indent="-368527" algn="l" defTabSz="147411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4pPr>
            <a:lvl5pPr marL="3316749" indent="-368527" algn="l" defTabSz="147411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5pPr>
            <a:lvl6pPr marL="4053803" indent="-368527" algn="l" defTabSz="147411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6pPr>
            <a:lvl7pPr marL="4790859" indent="-368527" algn="l" defTabSz="147411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7pPr>
            <a:lvl8pPr marL="5527913" indent="-368527" algn="l" defTabSz="147411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8pPr>
            <a:lvl9pPr marL="6264969" indent="-368527" algn="l" defTabSz="147411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9pPr>
          </a:lstStyle>
          <a:p>
            <a:pPr marL="0" indent="0" algn="ctr">
              <a:buNone/>
            </a:pPr>
            <a:r>
              <a:rPr lang="fr-FR" sz="3600" dirty="0" smtClean="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rPr>
              <a:t>État des connaissances et </a:t>
            </a:r>
          </a:p>
          <a:p>
            <a:pPr marL="0" indent="0" algn="ctr">
              <a:buNone/>
            </a:pPr>
            <a:r>
              <a:rPr lang="fr-FR" sz="3600" dirty="0" smtClean="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rPr>
              <a:t>processus d’évaluation et d’intervention</a:t>
            </a:r>
            <a:endParaRPr lang="fr-FR" sz="3600" dirty="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06265252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Ref idx="1001">
        <a:schemeClr val="bg1"/>
      </p:bgRef>
    </p:bg>
    <p:spTree>
      <p:nvGrpSpPr>
        <p:cNvPr id="1" name=""/>
        <p:cNvGrpSpPr/>
        <p:nvPr/>
      </p:nvGrpSpPr>
      <p:grpSpPr>
        <a:xfrm>
          <a:off x="0" y="0"/>
          <a:ext cx="0" cy="0"/>
          <a:chOff x="0" y="0"/>
          <a:chExt cx="0" cy="0"/>
        </a:xfrm>
      </p:grpSpPr>
      <p:sp>
        <p:nvSpPr>
          <p:cNvPr id="2" name="Rectangle 1"/>
          <p:cNvSpPr/>
          <p:nvPr>
            <p:custDataLst>
              <p:tags r:id="rId2"/>
            </p:custDataLst>
          </p:nvPr>
        </p:nvSpPr>
        <p:spPr>
          <a:xfrm>
            <a:off x="7102293" y="4315154"/>
            <a:ext cx="1018183" cy="810351"/>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Congruence </a:t>
            </a: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émotionnelle entre </a:t>
            </a: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les besoins de l’abuseur et les caractéristiques </a:t>
            </a: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du jeune</a:t>
            </a:r>
            <a:endPar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6" name="Rectangle 15"/>
          <p:cNvSpPr/>
          <p:nvPr>
            <p:custDataLst>
              <p:tags r:id="rId3"/>
            </p:custDataLst>
          </p:nvPr>
        </p:nvSpPr>
        <p:spPr>
          <a:xfrm>
            <a:off x="10619433" y="5090199"/>
            <a:ext cx="777411" cy="854657"/>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Stratégies de préparation de l’abus sexuel par l’abuseur (chercher à isoler </a:t>
            </a: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le jeune)</a:t>
            </a:r>
            <a:endPar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7" name="Ellipse 16"/>
          <p:cNvSpPr/>
          <p:nvPr>
            <p:custDataLst>
              <p:tags r:id="rId4"/>
            </p:custDataLst>
          </p:nvPr>
        </p:nvSpPr>
        <p:spPr>
          <a:xfrm>
            <a:off x="9108973" y="3892218"/>
            <a:ext cx="1254027" cy="420576"/>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dirty="0" smtClean="0">
                <a:solidFill>
                  <a:srgbClr val="FFFFFF"/>
                </a:solidFill>
                <a:latin typeface="Tahoma" panose="020B0604030504040204" pitchFamily="34" charset="0"/>
                <a:ea typeface="Tahoma" panose="020B0604030504040204" pitchFamily="34" charset="0"/>
                <a:cs typeface="Tahoma" panose="020B0604030504040204" pitchFamily="34" charset="0"/>
              </a:rPr>
              <a:t>Désensibilisation</a:t>
            </a:r>
          </a:p>
          <a:p>
            <a:pPr algn="ctr"/>
            <a:r>
              <a:rPr lang="fr-FR" sz="700"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FR" sz="700" dirty="0" smtClean="0">
                <a:solidFill>
                  <a:srgbClr val="FFFFFF"/>
                </a:solidFill>
                <a:latin typeface="Tahoma" panose="020B0604030504040204" pitchFamily="34" charset="0"/>
                <a:ea typeface="Tahoma" panose="020B0604030504040204" pitchFamily="34" charset="0"/>
                <a:cs typeface="Tahoma" panose="020B0604030504040204" pitchFamily="34" charset="0"/>
              </a:rPr>
              <a:t>u jeune</a:t>
            </a:r>
            <a:endParaRPr lang="fr-FR" sz="7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8" name="Ellipse 17"/>
          <p:cNvSpPr/>
          <p:nvPr>
            <p:custDataLst>
              <p:tags r:id="rId5"/>
            </p:custDataLst>
          </p:nvPr>
        </p:nvSpPr>
        <p:spPr>
          <a:xfrm>
            <a:off x="9305362" y="3297452"/>
            <a:ext cx="1320486" cy="437406"/>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dirty="0">
                <a:solidFill>
                  <a:srgbClr val="FFFFFF"/>
                </a:solidFill>
                <a:latin typeface="Tahoma" panose="020B0604030504040204" pitchFamily="34" charset="0"/>
                <a:ea typeface="Tahoma" panose="020B0604030504040204" pitchFamily="34" charset="0"/>
                <a:cs typeface="Tahoma" panose="020B0604030504040204" pitchFamily="34" charset="0"/>
              </a:rPr>
              <a:t>Établissement d’une dépendance émotionnelle</a:t>
            </a:r>
          </a:p>
        </p:txBody>
      </p:sp>
      <p:sp>
        <p:nvSpPr>
          <p:cNvPr id="19" name="Ellipse 18"/>
          <p:cNvSpPr/>
          <p:nvPr>
            <p:custDataLst>
              <p:tags r:id="rId6"/>
            </p:custDataLst>
          </p:nvPr>
        </p:nvSpPr>
        <p:spPr>
          <a:xfrm>
            <a:off x="10589609" y="3017689"/>
            <a:ext cx="1444480" cy="536520"/>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dirty="0">
                <a:solidFill>
                  <a:srgbClr val="FFFFFF"/>
                </a:solidFill>
                <a:latin typeface="Tahoma" panose="020B0604030504040204" pitchFamily="34" charset="0"/>
                <a:ea typeface="Tahoma" panose="020B0604030504040204" pitchFamily="34" charset="0"/>
                <a:cs typeface="Tahoma" panose="020B0604030504040204" pitchFamily="34" charset="0"/>
              </a:rPr>
              <a:t>Établissement d’une relation impliquant </a:t>
            </a:r>
            <a:endParaRPr lang="fr-FR" sz="700" dirty="0" smtClean="0">
              <a:solidFill>
                <a:srgbClr val="FFFFFF"/>
              </a:solidFill>
              <a:latin typeface="Tahoma" panose="020B0604030504040204" pitchFamily="34" charset="0"/>
              <a:ea typeface="Tahoma" panose="020B0604030504040204" pitchFamily="34" charset="0"/>
              <a:cs typeface="Tahoma" panose="020B0604030504040204" pitchFamily="34" charset="0"/>
            </a:endParaRPr>
          </a:p>
          <a:p>
            <a:pPr algn="ctr"/>
            <a:r>
              <a:rPr lang="fr-FR" sz="700" dirty="0" smtClean="0">
                <a:solidFill>
                  <a:srgbClr val="FFFFFF"/>
                </a:solidFill>
                <a:latin typeface="Tahoma" panose="020B0604030504040204" pitchFamily="34" charset="0"/>
                <a:ea typeface="Tahoma" panose="020B0604030504040204" pitchFamily="34" charset="0"/>
                <a:cs typeface="Tahoma" panose="020B0604030504040204" pitchFamily="34" charset="0"/>
              </a:rPr>
              <a:t>des cadeaux</a:t>
            </a:r>
            <a:endParaRPr lang="fr-FR" sz="7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0" name="Ellipse 19"/>
          <p:cNvSpPr/>
          <p:nvPr>
            <p:custDataLst>
              <p:tags r:id="rId7"/>
            </p:custDataLst>
          </p:nvPr>
        </p:nvSpPr>
        <p:spPr>
          <a:xfrm>
            <a:off x="11311849" y="3617844"/>
            <a:ext cx="1479022" cy="376813"/>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dirty="0">
                <a:solidFill>
                  <a:srgbClr val="000000"/>
                </a:solidFill>
                <a:latin typeface="Tahoma" panose="020B0604030504040204" pitchFamily="34" charset="0"/>
                <a:ea typeface="Tahoma" panose="020B0604030504040204" pitchFamily="34" charset="0"/>
                <a:cs typeface="Tahoma" panose="020B0604030504040204" pitchFamily="34" charset="0"/>
              </a:rPr>
              <a:t> </a:t>
            </a:r>
            <a:r>
              <a:rPr lang="fr-FR" sz="700" dirty="0">
                <a:solidFill>
                  <a:srgbClr val="FFFFFF"/>
                </a:solidFill>
                <a:latin typeface="Tahoma" panose="020B0604030504040204" pitchFamily="34" charset="0"/>
                <a:ea typeface="Tahoma" panose="020B0604030504040204" pitchFamily="34" charset="0"/>
                <a:cs typeface="Tahoma" panose="020B0604030504040204" pitchFamily="34" charset="0"/>
              </a:rPr>
              <a:t>Coercition physique et psychologique</a:t>
            </a:r>
          </a:p>
        </p:txBody>
      </p:sp>
      <p:sp>
        <p:nvSpPr>
          <p:cNvPr id="123" name="Rectangle 122"/>
          <p:cNvSpPr/>
          <p:nvPr>
            <p:custDataLst>
              <p:tags r:id="rId8"/>
            </p:custDataLst>
          </p:nvPr>
        </p:nvSpPr>
        <p:spPr>
          <a:xfrm>
            <a:off x="7097965" y="5214650"/>
            <a:ext cx="1036292" cy="585039"/>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Excitation sexuelle </a:t>
            </a:r>
          </a:p>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l</a:t>
            </a: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iée au jeune</a:t>
            </a:r>
            <a:endPar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24" name="Rectangle 123"/>
          <p:cNvSpPr/>
          <p:nvPr>
            <p:custDataLst>
              <p:tags r:id="rId9"/>
            </p:custDataLst>
          </p:nvPr>
        </p:nvSpPr>
        <p:spPr>
          <a:xfrm>
            <a:off x="7097376" y="5884636"/>
            <a:ext cx="1036880" cy="837909"/>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Incapacité de satisfaire ses besoins émotionnels ou sexuels dans le cadre d’une relation avec un adulte</a:t>
            </a:r>
          </a:p>
        </p:txBody>
      </p:sp>
      <p:sp>
        <p:nvSpPr>
          <p:cNvPr id="125" name="Rectangle 124"/>
          <p:cNvSpPr/>
          <p:nvPr>
            <p:custDataLst>
              <p:tags r:id="rId10"/>
            </p:custDataLst>
          </p:nvPr>
        </p:nvSpPr>
        <p:spPr>
          <a:xfrm>
            <a:off x="9049627" y="5088946"/>
            <a:ext cx="781723" cy="846735"/>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Passer outre ses inhibitions internes (abuseur)</a:t>
            </a:r>
          </a:p>
        </p:txBody>
      </p:sp>
      <p:sp>
        <p:nvSpPr>
          <p:cNvPr id="199" name="Rectangle 198"/>
          <p:cNvSpPr/>
          <p:nvPr>
            <p:custDataLst>
              <p:tags r:id="rId11"/>
            </p:custDataLst>
          </p:nvPr>
        </p:nvSpPr>
        <p:spPr>
          <a:xfrm>
            <a:off x="12299857" y="5250726"/>
            <a:ext cx="663504" cy="531538"/>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Réaction </a:t>
            </a: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du jeune</a:t>
            </a:r>
            <a:endPar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16" name="Ellipse 215"/>
          <p:cNvSpPr/>
          <p:nvPr>
            <p:custDataLst>
              <p:tags r:id="rId12"/>
            </p:custDataLst>
          </p:nvPr>
        </p:nvSpPr>
        <p:spPr>
          <a:xfrm>
            <a:off x="8643341" y="6997395"/>
            <a:ext cx="1534334" cy="476353"/>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dirty="0">
                <a:solidFill>
                  <a:srgbClr val="FFFFFF"/>
                </a:solidFill>
                <a:latin typeface="Tahoma" panose="020B0604030504040204" pitchFamily="34" charset="0"/>
                <a:ea typeface="Tahoma" panose="020B0604030504040204" pitchFamily="34" charset="0"/>
                <a:cs typeface="Tahoma" panose="020B0604030504040204" pitchFamily="34" charset="0"/>
              </a:rPr>
              <a:t>Distorsions cognitives: sentiment d’avoir le droit</a:t>
            </a:r>
          </a:p>
        </p:txBody>
      </p:sp>
      <p:sp>
        <p:nvSpPr>
          <p:cNvPr id="217" name="Ellipse 216"/>
          <p:cNvSpPr/>
          <p:nvPr>
            <p:custDataLst>
              <p:tags r:id="rId13"/>
            </p:custDataLst>
          </p:nvPr>
        </p:nvSpPr>
        <p:spPr>
          <a:xfrm>
            <a:off x="10208954" y="6929207"/>
            <a:ext cx="1509007" cy="456761"/>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dirty="0">
                <a:solidFill>
                  <a:srgbClr val="FFFFFF"/>
                </a:solidFill>
                <a:latin typeface="Tahoma" panose="020B0604030504040204" pitchFamily="34" charset="0"/>
                <a:ea typeface="Tahoma" panose="020B0604030504040204" pitchFamily="34" charset="0"/>
                <a:cs typeface="Tahoma" panose="020B0604030504040204" pitchFamily="34" charset="0"/>
              </a:rPr>
              <a:t>Désordre affectif: difficulté de retrouver un bien-être</a:t>
            </a:r>
          </a:p>
        </p:txBody>
      </p:sp>
      <p:sp>
        <p:nvSpPr>
          <p:cNvPr id="218" name="Ellipse 217"/>
          <p:cNvSpPr/>
          <p:nvPr>
            <p:custDataLst>
              <p:tags r:id="rId14"/>
            </p:custDataLst>
          </p:nvPr>
        </p:nvSpPr>
        <p:spPr>
          <a:xfrm>
            <a:off x="10433314" y="6418063"/>
            <a:ext cx="1417465" cy="382566"/>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dirty="0">
                <a:solidFill>
                  <a:srgbClr val="FFFFFF"/>
                </a:solidFill>
                <a:latin typeface="Tahoma" panose="020B0604030504040204" pitchFamily="34" charset="0"/>
                <a:ea typeface="Tahoma" panose="020B0604030504040204" pitchFamily="34" charset="0"/>
                <a:cs typeface="Tahoma" panose="020B0604030504040204" pitchFamily="34" charset="0"/>
              </a:rPr>
              <a:t>Consommation de drogues ou d’alcool</a:t>
            </a:r>
          </a:p>
        </p:txBody>
      </p:sp>
      <p:sp>
        <p:nvSpPr>
          <p:cNvPr id="308" name="Rectangle 307"/>
          <p:cNvSpPr/>
          <p:nvPr>
            <p:custDataLst>
              <p:tags r:id="rId15"/>
            </p:custDataLst>
          </p:nvPr>
        </p:nvSpPr>
        <p:spPr>
          <a:xfrm>
            <a:off x="7095468" y="4312794"/>
            <a:ext cx="1036293" cy="2418287"/>
          </a:xfrm>
          <a:prstGeom prst="rect">
            <a:avLst/>
          </a:prstGeom>
          <a:no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endParaRPr lang="fr-FR"/>
          </a:p>
        </p:txBody>
      </p:sp>
      <p:sp>
        <p:nvSpPr>
          <p:cNvPr id="309" name="ZoneTexte 308"/>
          <p:cNvSpPr txBox="1"/>
          <p:nvPr>
            <p:custDataLst>
              <p:tags r:id="rId16"/>
            </p:custDataLst>
          </p:nvPr>
        </p:nvSpPr>
        <p:spPr>
          <a:xfrm>
            <a:off x="7184438" y="3961065"/>
            <a:ext cx="875014" cy="351205"/>
          </a:xfrm>
          <a:prstGeom prst="rect">
            <a:avLst/>
          </a:prstGeom>
          <a:noFill/>
        </p:spPr>
        <p:txBody>
          <a:bodyPr wrap="none" lIns="43005" tIns="21504" rIns="43005" bIns="21504" rtlCol="0">
            <a:spAutoFit/>
          </a:bodyPr>
          <a:lstStyle/>
          <a:p>
            <a:r>
              <a:rPr lang="fr-FR" sz="1000" b="1" dirty="0">
                <a:latin typeface="Tahoma" panose="020B0604030504040204" pitchFamily="34" charset="0"/>
                <a:ea typeface="Tahoma" panose="020B0604030504040204" pitchFamily="34" charset="0"/>
                <a:cs typeface="Tahoma" panose="020B0604030504040204" pitchFamily="34" charset="0"/>
              </a:rPr>
              <a:t>Motivations </a:t>
            </a:r>
          </a:p>
          <a:p>
            <a:r>
              <a:rPr lang="fr-FR" sz="1000" b="1" dirty="0">
                <a:latin typeface="Tahoma" panose="020B0604030504040204" pitchFamily="34" charset="0"/>
                <a:ea typeface="Tahoma" panose="020B0604030504040204" pitchFamily="34" charset="0"/>
                <a:cs typeface="Tahoma" panose="020B0604030504040204" pitchFamily="34" charset="0"/>
              </a:rPr>
              <a:t>de l’abuseur</a:t>
            </a:r>
          </a:p>
        </p:txBody>
      </p:sp>
      <p:sp>
        <p:nvSpPr>
          <p:cNvPr id="129" name="Ellipse 128"/>
          <p:cNvSpPr/>
          <p:nvPr>
            <p:custDataLst>
              <p:tags r:id="rId17"/>
            </p:custDataLst>
          </p:nvPr>
        </p:nvSpPr>
        <p:spPr>
          <a:xfrm>
            <a:off x="11974126" y="4426962"/>
            <a:ext cx="1320995" cy="469149"/>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Résistance: repousse l’abuseur, s’enfuit</a:t>
            </a:r>
          </a:p>
        </p:txBody>
      </p:sp>
      <p:sp>
        <p:nvSpPr>
          <p:cNvPr id="130" name="Ellipse 129"/>
          <p:cNvSpPr/>
          <p:nvPr>
            <p:custDataLst>
              <p:tags r:id="rId18"/>
            </p:custDataLst>
          </p:nvPr>
        </p:nvSpPr>
        <p:spPr>
          <a:xfrm>
            <a:off x="12115158" y="6084482"/>
            <a:ext cx="1111589" cy="427943"/>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Impuissance</a:t>
            </a:r>
          </a:p>
        </p:txBody>
      </p:sp>
      <p:cxnSp>
        <p:nvCxnSpPr>
          <p:cNvPr id="144" name="Connecteur droit avec flèche 143"/>
          <p:cNvCxnSpPr>
            <a:stCxn id="16" idx="0"/>
            <a:endCxn id="17" idx="5"/>
          </p:cNvCxnSpPr>
          <p:nvPr>
            <p:custDataLst>
              <p:tags r:id="rId19"/>
            </p:custDataLst>
          </p:nvPr>
        </p:nvCxnSpPr>
        <p:spPr>
          <a:xfrm flipH="1" flipV="1">
            <a:off x="10179352" y="4251202"/>
            <a:ext cx="828787" cy="838997"/>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46" name="Connecteur droit avec flèche 145"/>
          <p:cNvCxnSpPr>
            <a:stCxn id="16" idx="0"/>
            <a:endCxn id="18" idx="5"/>
          </p:cNvCxnSpPr>
          <p:nvPr>
            <p:custDataLst>
              <p:tags r:id="rId20"/>
            </p:custDataLst>
          </p:nvPr>
        </p:nvCxnSpPr>
        <p:spPr>
          <a:xfrm flipH="1" flipV="1">
            <a:off x="10432467" y="3670801"/>
            <a:ext cx="575672" cy="1419398"/>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47" name="Connecteur droit avec flèche 146"/>
          <p:cNvCxnSpPr>
            <a:stCxn id="16" idx="0"/>
          </p:cNvCxnSpPr>
          <p:nvPr>
            <p:custDataLst>
              <p:tags r:id="rId21"/>
            </p:custDataLst>
          </p:nvPr>
        </p:nvCxnSpPr>
        <p:spPr>
          <a:xfrm flipV="1">
            <a:off x="11008139" y="3564842"/>
            <a:ext cx="124149" cy="1525357"/>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48" name="Connecteur droit avec flèche 147"/>
          <p:cNvCxnSpPr>
            <a:stCxn id="16" idx="0"/>
            <a:endCxn id="20" idx="3"/>
          </p:cNvCxnSpPr>
          <p:nvPr>
            <p:custDataLst>
              <p:tags r:id="rId22"/>
            </p:custDataLst>
          </p:nvPr>
        </p:nvCxnSpPr>
        <p:spPr>
          <a:xfrm flipV="1">
            <a:off x="11008139" y="3939474"/>
            <a:ext cx="520308" cy="1150725"/>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69" name="Connecteur droit avec flèche 168"/>
          <p:cNvCxnSpPr>
            <a:stCxn id="125" idx="2"/>
            <a:endCxn id="216" idx="0"/>
          </p:cNvCxnSpPr>
          <p:nvPr>
            <p:custDataLst>
              <p:tags r:id="rId23"/>
            </p:custDataLst>
          </p:nvPr>
        </p:nvCxnSpPr>
        <p:spPr>
          <a:xfrm flipH="1">
            <a:off x="9410508" y="5935681"/>
            <a:ext cx="29981" cy="1061714"/>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72" name="Connecteur droit avec flèche 171"/>
          <p:cNvCxnSpPr>
            <a:stCxn id="125" idx="2"/>
            <a:endCxn id="217" idx="1"/>
          </p:cNvCxnSpPr>
          <p:nvPr>
            <p:custDataLst>
              <p:tags r:id="rId24"/>
            </p:custDataLst>
          </p:nvPr>
        </p:nvCxnSpPr>
        <p:spPr>
          <a:xfrm>
            <a:off x="9440489" y="5935681"/>
            <a:ext cx="989454" cy="1060417"/>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73" name="Connecteur droit avec flèche 172"/>
          <p:cNvCxnSpPr>
            <a:stCxn id="125" idx="2"/>
            <a:endCxn id="218" idx="1"/>
          </p:cNvCxnSpPr>
          <p:nvPr>
            <p:custDataLst>
              <p:tags r:id="rId25"/>
            </p:custDataLst>
          </p:nvPr>
        </p:nvCxnSpPr>
        <p:spPr>
          <a:xfrm>
            <a:off x="9440489" y="5935681"/>
            <a:ext cx="1200408" cy="538407"/>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159" name="Ellipse 158"/>
          <p:cNvSpPr/>
          <p:nvPr>
            <p:custDataLst>
              <p:tags r:id="rId26"/>
            </p:custDataLst>
          </p:nvPr>
        </p:nvSpPr>
        <p:spPr>
          <a:xfrm>
            <a:off x="8223805" y="6535103"/>
            <a:ext cx="1120868" cy="374884"/>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dirty="0">
                <a:solidFill>
                  <a:srgbClr val="FFFFFF"/>
                </a:solidFill>
                <a:latin typeface="Tahoma" panose="020B0604030504040204" pitchFamily="34" charset="0"/>
                <a:ea typeface="Tahoma" panose="020B0604030504040204" pitchFamily="34" charset="0"/>
                <a:cs typeface="Tahoma" panose="020B0604030504040204" pitchFamily="34" charset="0"/>
              </a:rPr>
              <a:t>Préoccupations d’ordre sexuel</a:t>
            </a:r>
          </a:p>
        </p:txBody>
      </p:sp>
      <p:cxnSp>
        <p:nvCxnSpPr>
          <p:cNvPr id="160" name="Connecteur droit avec flèche 159"/>
          <p:cNvCxnSpPr>
            <a:stCxn id="125" idx="2"/>
            <a:endCxn id="159" idx="0"/>
          </p:cNvCxnSpPr>
          <p:nvPr>
            <p:custDataLst>
              <p:tags r:id="rId27"/>
            </p:custDataLst>
          </p:nvPr>
        </p:nvCxnSpPr>
        <p:spPr>
          <a:xfrm flipH="1">
            <a:off x="8784239" y="5935681"/>
            <a:ext cx="656250" cy="599422"/>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110" name="Rectangle 109"/>
          <p:cNvSpPr/>
          <p:nvPr>
            <p:custDataLst>
              <p:tags r:id="rId28"/>
            </p:custDataLst>
          </p:nvPr>
        </p:nvSpPr>
        <p:spPr>
          <a:xfrm>
            <a:off x="4042208" y="5172745"/>
            <a:ext cx="1147632" cy="666233"/>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b="1" dirty="0">
                <a:solidFill>
                  <a:srgbClr val="FFFFFF"/>
                </a:solidFill>
                <a:latin typeface="Tahoma" panose="020B0604030504040204" pitchFamily="34" charset="0"/>
                <a:ea typeface="Tahoma" panose="020B0604030504040204" pitchFamily="34" charset="0"/>
                <a:cs typeface="Tahoma" panose="020B0604030504040204" pitchFamily="34" charset="0"/>
              </a:rPr>
              <a:t>Caractéristiques de </a:t>
            </a:r>
            <a:r>
              <a:rPr lang="fr-FR"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l’adulte abuseur</a:t>
            </a:r>
          </a:p>
          <a:p>
            <a:pPr algn="ctr"/>
            <a:r>
              <a:rPr lang="fr-FR"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(principalement un homme)</a:t>
            </a:r>
            <a:endParaRPr lang="fr-FR" sz="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13" name="Ellipse 112"/>
          <p:cNvSpPr/>
          <p:nvPr>
            <p:custDataLst>
              <p:tags r:id="rId29"/>
            </p:custDataLst>
          </p:nvPr>
        </p:nvSpPr>
        <p:spPr>
          <a:xfrm>
            <a:off x="1257530" y="6183858"/>
            <a:ext cx="1684391" cy="556385"/>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Comportements agressifs </a:t>
            </a:r>
            <a:r>
              <a:rPr lang="fr-FR"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dominateurs dans les relations</a:t>
            </a:r>
          </a:p>
          <a:p>
            <a:pPr algn="ctr"/>
            <a:r>
              <a:rPr lang="fr-FR"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interpersonnelles</a:t>
            </a:r>
            <a:endParaRPr lang="fr-FR" sz="8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14" name="Ellipse 113"/>
          <p:cNvSpPr/>
          <p:nvPr>
            <p:custDataLst>
              <p:tags r:id="rId30"/>
            </p:custDataLst>
          </p:nvPr>
        </p:nvSpPr>
        <p:spPr>
          <a:xfrm>
            <a:off x="1432092" y="7017250"/>
            <a:ext cx="1293958" cy="471048"/>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Consommation d’alcool </a:t>
            </a: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ou de drogues</a:t>
            </a:r>
          </a:p>
        </p:txBody>
      </p:sp>
      <p:sp>
        <p:nvSpPr>
          <p:cNvPr id="115" name="Ellipse 114"/>
          <p:cNvSpPr/>
          <p:nvPr>
            <p:custDataLst>
              <p:tags r:id="rId31"/>
            </p:custDataLst>
          </p:nvPr>
        </p:nvSpPr>
        <p:spPr>
          <a:xfrm>
            <a:off x="1961710" y="7689697"/>
            <a:ext cx="1206883" cy="440713"/>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Troubles de personnalité</a:t>
            </a:r>
            <a:endParaRPr lang="fr-FR" sz="8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18" name="Ellipse 117"/>
          <p:cNvSpPr/>
          <p:nvPr>
            <p:custDataLst>
              <p:tags r:id="rId32"/>
            </p:custDataLst>
          </p:nvPr>
        </p:nvSpPr>
        <p:spPr>
          <a:xfrm>
            <a:off x="1154451" y="5481613"/>
            <a:ext cx="1592254" cy="445246"/>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Utilisation de matériel pornographique</a:t>
            </a:r>
          </a:p>
        </p:txBody>
      </p:sp>
      <p:cxnSp>
        <p:nvCxnSpPr>
          <p:cNvPr id="126" name="Connecteur droit avec flèche 125"/>
          <p:cNvCxnSpPr>
            <a:stCxn id="110" idx="1"/>
            <a:endCxn id="115" idx="7"/>
          </p:cNvCxnSpPr>
          <p:nvPr>
            <p:custDataLst>
              <p:tags r:id="rId33"/>
            </p:custDataLst>
          </p:nvPr>
        </p:nvCxnSpPr>
        <p:spPr>
          <a:xfrm flipH="1">
            <a:off x="2991849" y="5505862"/>
            <a:ext cx="1050359" cy="2248376"/>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27" name="Connecteur droit avec flèche 126"/>
          <p:cNvCxnSpPr>
            <a:stCxn id="110" idx="1"/>
            <a:endCxn id="118" idx="6"/>
          </p:cNvCxnSpPr>
          <p:nvPr>
            <p:custDataLst>
              <p:tags r:id="rId34"/>
            </p:custDataLst>
          </p:nvPr>
        </p:nvCxnSpPr>
        <p:spPr>
          <a:xfrm flipH="1">
            <a:off x="2746705" y="5505862"/>
            <a:ext cx="1295503" cy="198374"/>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28" name="Connecteur droit avec flèche 127"/>
          <p:cNvCxnSpPr>
            <a:stCxn id="110" idx="1"/>
            <a:endCxn id="265" idx="5"/>
          </p:cNvCxnSpPr>
          <p:nvPr>
            <p:custDataLst>
              <p:tags r:id="rId35"/>
            </p:custDataLst>
          </p:nvPr>
        </p:nvCxnSpPr>
        <p:spPr>
          <a:xfrm flipH="1" flipV="1">
            <a:off x="2121920" y="4418598"/>
            <a:ext cx="1920288" cy="1087264"/>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32" name="Connecteur droit avec flèche 131"/>
          <p:cNvCxnSpPr>
            <a:stCxn id="110" idx="1"/>
            <a:endCxn id="113" idx="7"/>
          </p:cNvCxnSpPr>
          <p:nvPr>
            <p:custDataLst>
              <p:tags r:id="rId36"/>
            </p:custDataLst>
          </p:nvPr>
        </p:nvCxnSpPr>
        <p:spPr>
          <a:xfrm flipH="1">
            <a:off x="2695248" y="5505862"/>
            <a:ext cx="1346960" cy="759477"/>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33" name="Connecteur droit avec flèche 132"/>
          <p:cNvCxnSpPr>
            <a:stCxn id="110" idx="1"/>
            <a:endCxn id="114" idx="6"/>
          </p:cNvCxnSpPr>
          <p:nvPr>
            <p:custDataLst>
              <p:tags r:id="rId37"/>
            </p:custDataLst>
          </p:nvPr>
        </p:nvCxnSpPr>
        <p:spPr>
          <a:xfrm flipH="1">
            <a:off x="2726050" y="5505862"/>
            <a:ext cx="1316158" cy="1746912"/>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141" name="Ellipse 140"/>
          <p:cNvSpPr/>
          <p:nvPr>
            <p:custDataLst>
              <p:tags r:id="rId38"/>
            </p:custDataLst>
          </p:nvPr>
        </p:nvSpPr>
        <p:spPr>
          <a:xfrm>
            <a:off x="1084459" y="4697700"/>
            <a:ext cx="1480323" cy="542393"/>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Attitudes </a:t>
            </a:r>
            <a:r>
              <a:rPr lang="fr-FR"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sexistes et méprisantes envers les femmes</a:t>
            </a:r>
            <a:endParaRPr lang="fr-FR" sz="8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cxnSp>
        <p:nvCxnSpPr>
          <p:cNvPr id="142" name="Connecteur droit avec flèche 141"/>
          <p:cNvCxnSpPr>
            <a:stCxn id="110" idx="1"/>
            <a:endCxn id="141" idx="6"/>
          </p:cNvCxnSpPr>
          <p:nvPr>
            <p:custDataLst>
              <p:tags r:id="rId39"/>
            </p:custDataLst>
          </p:nvPr>
        </p:nvCxnSpPr>
        <p:spPr>
          <a:xfrm flipH="1" flipV="1">
            <a:off x="2564782" y="4968897"/>
            <a:ext cx="1477426" cy="536965"/>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43" name="Connecteur droit avec flèche 142"/>
          <p:cNvCxnSpPr>
            <a:stCxn id="110" idx="1"/>
            <a:endCxn id="272" idx="5"/>
          </p:cNvCxnSpPr>
          <p:nvPr>
            <p:custDataLst>
              <p:tags r:id="rId40"/>
            </p:custDataLst>
          </p:nvPr>
        </p:nvCxnSpPr>
        <p:spPr>
          <a:xfrm flipH="1" flipV="1">
            <a:off x="2847108" y="3228707"/>
            <a:ext cx="1195100" cy="2277155"/>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149" name="Ellipse 148"/>
          <p:cNvSpPr/>
          <p:nvPr>
            <p:custDataLst>
              <p:tags r:id="rId41"/>
            </p:custDataLst>
          </p:nvPr>
        </p:nvSpPr>
        <p:spPr>
          <a:xfrm>
            <a:off x="1281821" y="3393348"/>
            <a:ext cx="1085597" cy="448990"/>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Faible estime de soi</a:t>
            </a:r>
          </a:p>
        </p:txBody>
      </p:sp>
      <p:cxnSp>
        <p:nvCxnSpPr>
          <p:cNvPr id="151" name="Connecteur droit avec flèche 150"/>
          <p:cNvCxnSpPr>
            <a:stCxn id="110" idx="1"/>
            <a:endCxn id="149" idx="5"/>
          </p:cNvCxnSpPr>
          <p:nvPr>
            <p:custDataLst>
              <p:tags r:id="rId42"/>
            </p:custDataLst>
          </p:nvPr>
        </p:nvCxnSpPr>
        <p:spPr>
          <a:xfrm flipH="1" flipV="1">
            <a:off x="2208436" y="3776585"/>
            <a:ext cx="1833772" cy="1729277"/>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66" name="Connecteur droit avec flèche 165"/>
          <p:cNvCxnSpPr>
            <a:stCxn id="110" idx="1"/>
            <a:endCxn id="278" idx="4"/>
          </p:cNvCxnSpPr>
          <p:nvPr>
            <p:custDataLst>
              <p:tags r:id="rId43"/>
            </p:custDataLst>
          </p:nvPr>
        </p:nvCxnSpPr>
        <p:spPr>
          <a:xfrm flipH="1" flipV="1">
            <a:off x="3799169" y="3078891"/>
            <a:ext cx="243039" cy="2426971"/>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239" name="Connecteur droit avec flèche 238"/>
          <p:cNvCxnSpPr>
            <a:stCxn id="199" idx="0"/>
            <a:endCxn id="129" idx="4"/>
          </p:cNvCxnSpPr>
          <p:nvPr>
            <p:custDataLst>
              <p:tags r:id="rId44"/>
            </p:custDataLst>
          </p:nvPr>
        </p:nvCxnSpPr>
        <p:spPr>
          <a:xfrm flipV="1">
            <a:off x="12631609" y="4896111"/>
            <a:ext cx="3015" cy="354615"/>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240" name="Connecteur droit avec flèche 239"/>
          <p:cNvCxnSpPr/>
          <p:nvPr>
            <p:custDataLst>
              <p:tags r:id="rId45"/>
            </p:custDataLst>
          </p:nvPr>
        </p:nvCxnSpPr>
        <p:spPr>
          <a:xfrm>
            <a:off x="12647855" y="5770704"/>
            <a:ext cx="0" cy="309247"/>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241" name="Rectangle 240"/>
          <p:cNvSpPr/>
          <p:nvPr>
            <p:custDataLst>
              <p:tags r:id="rId46"/>
            </p:custDataLst>
          </p:nvPr>
        </p:nvSpPr>
        <p:spPr>
          <a:xfrm>
            <a:off x="3687207" y="1557616"/>
            <a:ext cx="1583221" cy="433423"/>
          </a:xfrm>
          <a:prstGeom prst="rect">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Histoire de maltraitance au cours de </a:t>
            </a:r>
            <a:r>
              <a:rPr lang="fr-FR" sz="8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l’enfance </a:t>
            </a:r>
          </a:p>
        </p:txBody>
      </p:sp>
      <p:sp>
        <p:nvSpPr>
          <p:cNvPr id="242" name="Rectangle 241"/>
          <p:cNvSpPr/>
          <p:nvPr>
            <p:custDataLst>
              <p:tags r:id="rId47"/>
            </p:custDataLst>
          </p:nvPr>
        </p:nvSpPr>
        <p:spPr>
          <a:xfrm>
            <a:off x="1475047" y="1555653"/>
            <a:ext cx="2056070" cy="433423"/>
          </a:xfrm>
          <a:prstGeom prst="rect">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Fonctionnement familial pauvre au cours de </a:t>
            </a:r>
            <a:r>
              <a:rPr lang="fr-FR" sz="8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l’enfance</a:t>
            </a:r>
            <a:endPar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algn="ct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(fonctionnement chaotique et abusif)</a:t>
            </a:r>
          </a:p>
        </p:txBody>
      </p:sp>
      <p:sp>
        <p:nvSpPr>
          <p:cNvPr id="243" name="Rectangle 242"/>
          <p:cNvSpPr/>
          <p:nvPr>
            <p:custDataLst>
              <p:tags r:id="rId48"/>
            </p:custDataLst>
          </p:nvPr>
        </p:nvSpPr>
        <p:spPr>
          <a:xfrm>
            <a:off x="8985072" y="1555653"/>
            <a:ext cx="1731096" cy="424160"/>
          </a:xfrm>
          <a:prstGeom prst="rect">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Histoire d’abus physique ou sexuel au cours </a:t>
            </a:r>
            <a:r>
              <a:rPr lang="fr-FR" sz="8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de l’enfance</a:t>
            </a:r>
            <a:endPar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248" name="Rectangle 247"/>
          <p:cNvSpPr/>
          <p:nvPr>
            <p:custDataLst>
              <p:tags r:id="rId49"/>
            </p:custDataLst>
          </p:nvPr>
        </p:nvSpPr>
        <p:spPr>
          <a:xfrm>
            <a:off x="5422169" y="1557616"/>
            <a:ext cx="1454525" cy="433423"/>
          </a:xfrm>
          <a:prstGeom prst="rect">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Abandon parental  au cours de l’enfance </a:t>
            </a:r>
            <a:endParaRPr lang="fr-FR" sz="800" b="1"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249" name="Rectangle 248"/>
          <p:cNvSpPr/>
          <p:nvPr>
            <p:custDataLst>
              <p:tags r:id="rId50"/>
            </p:custDataLst>
          </p:nvPr>
        </p:nvSpPr>
        <p:spPr>
          <a:xfrm>
            <a:off x="7075503" y="1555653"/>
            <a:ext cx="1779807" cy="424160"/>
          </a:xfrm>
          <a:prstGeom prst="rect">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Exposition aux relations </a:t>
            </a:r>
            <a:r>
              <a:rPr lang="fr-FR" sz="8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parentales conflictuelles  au </a:t>
            </a: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cours de </a:t>
            </a:r>
            <a:r>
              <a:rPr lang="fr-FR" sz="8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l’enfance</a:t>
            </a:r>
            <a:endPar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265" name="Ellipse 264"/>
          <p:cNvSpPr/>
          <p:nvPr>
            <p:custDataLst>
              <p:tags r:id="rId51"/>
            </p:custDataLst>
          </p:nvPr>
        </p:nvSpPr>
        <p:spPr>
          <a:xfrm>
            <a:off x="1161038" y="3984772"/>
            <a:ext cx="1125743" cy="508259"/>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Problèmes sexuels</a:t>
            </a:r>
            <a:endParaRPr lang="fr-FR" sz="8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72" name="Ellipse 271"/>
          <p:cNvSpPr/>
          <p:nvPr>
            <p:custDataLst>
              <p:tags r:id="rId52"/>
            </p:custDataLst>
          </p:nvPr>
        </p:nvSpPr>
        <p:spPr>
          <a:xfrm>
            <a:off x="1723909" y="2828032"/>
            <a:ext cx="1315909" cy="469420"/>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Relations difficiles avec les autres adultes</a:t>
            </a:r>
          </a:p>
        </p:txBody>
      </p:sp>
      <p:sp>
        <p:nvSpPr>
          <p:cNvPr id="278" name="Ellipse 277"/>
          <p:cNvSpPr/>
          <p:nvPr>
            <p:custDataLst>
              <p:tags r:id="rId53"/>
            </p:custDataLst>
          </p:nvPr>
        </p:nvSpPr>
        <p:spPr>
          <a:xfrm>
            <a:off x="3102036" y="2577172"/>
            <a:ext cx="1394266" cy="501719"/>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Implication dans des crimes </a:t>
            </a:r>
          </a:p>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non sexuels</a:t>
            </a:r>
          </a:p>
        </p:txBody>
      </p:sp>
      <p:cxnSp>
        <p:nvCxnSpPr>
          <p:cNvPr id="95" name="Connecteur droit 94"/>
          <p:cNvCxnSpPr/>
          <p:nvPr>
            <p:custDataLst>
              <p:tags r:id="rId54"/>
            </p:custDataLst>
          </p:nvPr>
        </p:nvCxnSpPr>
        <p:spPr>
          <a:xfrm>
            <a:off x="1988664" y="2236189"/>
            <a:ext cx="7858445" cy="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99" name="ZoneTexte 98"/>
          <p:cNvSpPr txBox="1"/>
          <p:nvPr>
            <p:custDataLst>
              <p:tags r:id="rId55"/>
            </p:custDataLst>
          </p:nvPr>
        </p:nvSpPr>
        <p:spPr>
          <a:xfrm>
            <a:off x="2076353" y="1255966"/>
            <a:ext cx="8895610" cy="281175"/>
          </a:xfrm>
          <a:prstGeom prst="rect">
            <a:avLst/>
          </a:prstGeom>
          <a:noFill/>
        </p:spPr>
        <p:txBody>
          <a:bodyPr wrap="square" lIns="110816" tIns="55408" rIns="110816" bIns="55408" rtlCol="0">
            <a:spAutoFit/>
          </a:bodyPr>
          <a:lstStyle/>
          <a:p>
            <a:r>
              <a:rPr lang="fr-FR" sz="1100" b="1" dirty="0">
                <a:latin typeface="Tahoma" panose="020B0604030504040204" pitchFamily="34" charset="0"/>
                <a:ea typeface="Tahoma" panose="020B0604030504040204" pitchFamily="34" charset="0"/>
                <a:cs typeface="Tahoma" panose="020B0604030504040204" pitchFamily="34" charset="0"/>
              </a:rPr>
              <a:t>Facteurs de risque développementaux auxquels l’abuseur adulte a pu être confronté au cours de son histoire</a:t>
            </a:r>
          </a:p>
        </p:txBody>
      </p:sp>
      <p:cxnSp>
        <p:nvCxnSpPr>
          <p:cNvPr id="287" name="Connecteur droit avec flèche 286"/>
          <p:cNvCxnSpPr>
            <a:endCxn id="110" idx="0"/>
          </p:cNvCxnSpPr>
          <p:nvPr>
            <p:custDataLst>
              <p:tags r:id="rId56"/>
            </p:custDataLst>
          </p:nvPr>
        </p:nvCxnSpPr>
        <p:spPr>
          <a:xfrm>
            <a:off x="4616024" y="2235395"/>
            <a:ext cx="0" cy="2937350"/>
          </a:xfrm>
          <a:prstGeom prst="straightConnector1">
            <a:avLst/>
          </a:prstGeom>
          <a:ln w="28575" cmpd="sng">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303" name="Connecteur droit avec flèche 302"/>
          <p:cNvCxnSpPr>
            <a:stCxn id="110" idx="3"/>
            <a:endCxn id="123" idx="1"/>
          </p:cNvCxnSpPr>
          <p:nvPr>
            <p:custDataLst>
              <p:tags r:id="rId57"/>
            </p:custDataLst>
          </p:nvPr>
        </p:nvCxnSpPr>
        <p:spPr>
          <a:xfrm>
            <a:off x="5189840" y="5505862"/>
            <a:ext cx="1908125" cy="1308"/>
          </a:xfrm>
          <a:prstGeom prst="straightConnector1">
            <a:avLst/>
          </a:prstGeom>
          <a:ln w="28575" cmpd="sng">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392" name="Connecteur droit avec flèche 391"/>
          <p:cNvCxnSpPr>
            <a:stCxn id="199" idx="3"/>
            <a:endCxn id="181" idx="1"/>
          </p:cNvCxnSpPr>
          <p:nvPr>
            <p:custDataLst>
              <p:tags r:id="rId58"/>
            </p:custDataLst>
          </p:nvPr>
        </p:nvCxnSpPr>
        <p:spPr>
          <a:xfrm>
            <a:off x="12963361" y="5516495"/>
            <a:ext cx="639497" cy="0"/>
          </a:xfrm>
          <a:prstGeom prst="straightConnector1">
            <a:avLst/>
          </a:prstGeom>
          <a:ln w="38100" cmpd="sng">
            <a:solidFill>
              <a:srgbClr val="FF0000"/>
            </a:solidFill>
            <a:tailEnd type="arrow"/>
          </a:ln>
        </p:spPr>
        <p:style>
          <a:lnRef idx="1">
            <a:schemeClr val="dk1"/>
          </a:lnRef>
          <a:fillRef idx="0">
            <a:schemeClr val="dk1"/>
          </a:fillRef>
          <a:effectRef idx="0">
            <a:schemeClr val="dk1"/>
          </a:effectRef>
          <a:fontRef idx="minor">
            <a:schemeClr val="tx1"/>
          </a:fontRef>
        </p:style>
      </p:cxnSp>
      <p:sp>
        <p:nvSpPr>
          <p:cNvPr id="401" name="ZoneTexte 400"/>
          <p:cNvSpPr txBox="1"/>
          <p:nvPr>
            <p:custDataLst>
              <p:tags r:id="rId59"/>
            </p:custDataLst>
          </p:nvPr>
        </p:nvSpPr>
        <p:spPr>
          <a:xfrm>
            <a:off x="9539157" y="2667933"/>
            <a:ext cx="2889591" cy="281175"/>
          </a:xfrm>
          <a:prstGeom prst="rect">
            <a:avLst/>
          </a:prstGeom>
          <a:noFill/>
        </p:spPr>
        <p:txBody>
          <a:bodyPr wrap="none" lIns="110816" tIns="55408" rIns="110816" bIns="55408" rtlCol="0">
            <a:spAutoFit/>
          </a:bodyPr>
          <a:lstStyle/>
          <a:p>
            <a:r>
              <a:rPr lang="fr-FR" sz="1100" b="1" dirty="0">
                <a:latin typeface="Tahoma" panose="020B0604030504040204" pitchFamily="34" charset="0"/>
                <a:ea typeface="Tahoma" panose="020B0604030504040204" pitchFamily="34" charset="0"/>
                <a:cs typeface="Tahoma" panose="020B0604030504040204" pitchFamily="34" charset="0"/>
              </a:rPr>
              <a:t>La préparation du jeune par l’abuseur</a:t>
            </a:r>
          </a:p>
        </p:txBody>
      </p:sp>
      <p:sp>
        <p:nvSpPr>
          <p:cNvPr id="403" name="ZoneTexte 402"/>
          <p:cNvSpPr txBox="1"/>
          <p:nvPr>
            <p:custDataLst>
              <p:tags r:id="rId60"/>
            </p:custDataLst>
          </p:nvPr>
        </p:nvSpPr>
        <p:spPr>
          <a:xfrm>
            <a:off x="8769714" y="7613650"/>
            <a:ext cx="3281646" cy="281175"/>
          </a:xfrm>
          <a:prstGeom prst="rect">
            <a:avLst/>
          </a:prstGeom>
          <a:noFill/>
        </p:spPr>
        <p:txBody>
          <a:bodyPr wrap="square" lIns="110816" tIns="55408" rIns="110816" bIns="55408" rtlCol="0">
            <a:spAutoFit/>
          </a:bodyPr>
          <a:lstStyle/>
          <a:p>
            <a:r>
              <a:rPr lang="fr-FR" sz="1100" b="1" dirty="0">
                <a:latin typeface="Tahoma" panose="020B0604030504040204" pitchFamily="34" charset="0"/>
                <a:ea typeface="Tahoma" panose="020B0604030504040204" pitchFamily="34" charset="0"/>
                <a:cs typeface="Tahoma" panose="020B0604030504040204" pitchFamily="34" charset="0"/>
              </a:rPr>
              <a:t>Les stratégies de </a:t>
            </a:r>
            <a:r>
              <a:rPr lang="fr-FR" sz="1100" b="1" dirty="0" smtClean="0">
                <a:latin typeface="Tahoma" panose="020B0604030504040204" pitchFamily="34" charset="0"/>
                <a:ea typeface="Tahoma" panose="020B0604030504040204" pitchFamily="34" charset="0"/>
                <a:cs typeface="Tahoma" panose="020B0604030504040204" pitchFamily="34" charset="0"/>
              </a:rPr>
              <a:t>désinhibition de </a:t>
            </a:r>
            <a:r>
              <a:rPr lang="fr-FR" sz="1100" b="1" dirty="0">
                <a:latin typeface="Tahoma" panose="020B0604030504040204" pitchFamily="34" charset="0"/>
                <a:ea typeface="Tahoma" panose="020B0604030504040204" pitchFamily="34" charset="0"/>
                <a:cs typeface="Tahoma" panose="020B0604030504040204" pitchFamily="34" charset="0"/>
              </a:rPr>
              <a:t>l’abuseur</a:t>
            </a:r>
          </a:p>
        </p:txBody>
      </p:sp>
      <p:sp>
        <p:nvSpPr>
          <p:cNvPr id="168" name="Rectangle 167"/>
          <p:cNvSpPr/>
          <p:nvPr>
            <p:custDataLst>
              <p:tags r:id="rId61"/>
            </p:custDataLst>
          </p:nvPr>
        </p:nvSpPr>
        <p:spPr>
          <a:xfrm>
            <a:off x="36064" y="33525"/>
            <a:ext cx="13910181" cy="850562"/>
          </a:xfrm>
          <a:prstGeom prst="rect">
            <a:avLst/>
          </a:prstGeom>
        </p:spPr>
        <p:txBody>
          <a:bodyPr wrap="square" lIns="110816" tIns="55408" rIns="110816" bIns="55408">
            <a:spAutoFit/>
          </a:bodyPr>
          <a:lstStyle/>
          <a:p>
            <a:pPr>
              <a:spcAft>
                <a:spcPts val="727"/>
              </a:spcAft>
            </a:pPr>
            <a:r>
              <a:rPr lang="fr-FR" sz="1600" b="1" dirty="0">
                <a:latin typeface="Tahoma" panose="020B0604030504040204" pitchFamily="34" charset="0"/>
                <a:ea typeface="Tahoma" panose="020B0604030504040204" pitchFamily="34" charset="0"/>
                <a:cs typeface="Tahoma" panose="020B0604030504040204" pitchFamily="34" charset="0"/>
              </a:rPr>
              <a:t>Étape 1: Documenter les faits </a:t>
            </a:r>
            <a:r>
              <a:rPr lang="fr-FR" sz="1600" b="1" dirty="0" smtClean="0">
                <a:latin typeface="Tahoma" panose="020B0604030504040204" pitchFamily="34" charset="0"/>
                <a:ea typeface="Tahoma" panose="020B0604030504040204" pitchFamily="34" charset="0"/>
                <a:cs typeface="Tahoma" panose="020B0604030504040204" pitchFamily="34" charset="0"/>
              </a:rPr>
              <a:t>concernant l’adulte abuseur, le jeune </a:t>
            </a:r>
            <a:r>
              <a:rPr lang="fr-FR" sz="1600" b="1" dirty="0">
                <a:latin typeface="Tahoma" panose="020B0604030504040204" pitchFamily="34" charset="0"/>
                <a:ea typeface="Tahoma" panose="020B0604030504040204" pitchFamily="34" charset="0"/>
                <a:cs typeface="Tahoma" panose="020B0604030504040204" pitchFamily="34" charset="0"/>
              </a:rPr>
              <a:t>à risque de victimisation</a:t>
            </a:r>
            <a:r>
              <a:rPr lang="fr-FR" sz="1600" b="1" dirty="0" smtClean="0">
                <a:latin typeface="Tahoma" panose="020B0604030504040204" pitchFamily="34" charset="0"/>
                <a:ea typeface="Tahoma" panose="020B0604030504040204" pitchFamily="34" charset="0"/>
                <a:cs typeface="Tahoma" panose="020B0604030504040204" pitchFamily="34" charset="0"/>
              </a:rPr>
              <a:t> </a:t>
            </a:r>
            <a:r>
              <a:rPr lang="fr-FR" sz="1600" b="1" dirty="0">
                <a:latin typeface="Tahoma" panose="020B0604030504040204" pitchFamily="34" charset="0"/>
                <a:ea typeface="Tahoma" panose="020B0604030504040204" pitchFamily="34" charset="0"/>
                <a:cs typeface="Tahoma" panose="020B0604030504040204" pitchFamily="34" charset="0"/>
              </a:rPr>
              <a:t>et le processus menant à l’abus sexuel intrafamilial:  </a:t>
            </a:r>
            <a:r>
              <a:rPr lang="fr-FR" sz="1600" b="1" dirty="0" smtClean="0">
                <a:latin typeface="Tahoma" panose="020B0604030504040204" pitchFamily="34" charset="0"/>
                <a:ea typeface="Tahoma" panose="020B0604030504040204" pitchFamily="34" charset="0"/>
                <a:cs typeface="Tahoma" panose="020B0604030504040204" pitchFamily="34" charset="0"/>
              </a:rPr>
              <a:t>caractéristiques </a:t>
            </a:r>
            <a:r>
              <a:rPr lang="fr-FR" sz="1600" b="1" dirty="0">
                <a:latin typeface="Tahoma" panose="020B0604030504040204" pitchFamily="34" charset="0"/>
                <a:ea typeface="Tahoma" panose="020B0604030504040204" pitchFamily="34" charset="0"/>
                <a:cs typeface="Tahoma" panose="020B0604030504040204" pitchFamily="34" charset="0"/>
              </a:rPr>
              <a:t>de l’abuseur</a:t>
            </a:r>
            <a:r>
              <a:rPr lang="fr-FR" sz="1600" b="1" dirty="0" smtClean="0">
                <a:latin typeface="Tahoma" panose="020B0604030504040204" pitchFamily="34" charset="0"/>
                <a:ea typeface="Tahoma" panose="020B0604030504040204" pitchFamily="34" charset="0"/>
                <a:cs typeface="Tahoma" panose="020B0604030504040204" pitchFamily="34" charset="0"/>
              </a:rPr>
              <a:t>, caractéristiques du jeune à risque, </a:t>
            </a:r>
            <a:r>
              <a:rPr lang="fr-FR" sz="1600" b="1" dirty="0">
                <a:latin typeface="Tahoma" panose="020B0604030504040204" pitchFamily="34" charset="0"/>
                <a:ea typeface="Tahoma" panose="020B0604030504040204" pitchFamily="34" charset="0"/>
                <a:cs typeface="Tahoma" panose="020B0604030504040204" pitchFamily="34" charset="0"/>
              </a:rPr>
              <a:t>motivations de l’abuseur, stratégies utilisées par l’abuseur pour préparer </a:t>
            </a:r>
            <a:r>
              <a:rPr lang="fr-FR" sz="1600" b="1" dirty="0" smtClean="0">
                <a:latin typeface="Tahoma" panose="020B0604030504040204" pitchFamily="34" charset="0"/>
                <a:ea typeface="Tahoma" panose="020B0604030504040204" pitchFamily="34" charset="0"/>
                <a:cs typeface="Tahoma" panose="020B0604030504040204" pitchFamily="34" charset="0"/>
              </a:rPr>
              <a:t>le jeune, </a:t>
            </a:r>
            <a:r>
              <a:rPr lang="fr-FR" sz="1600" b="1" dirty="0">
                <a:latin typeface="Tahoma" panose="020B0604030504040204" pitchFamily="34" charset="0"/>
                <a:ea typeface="Tahoma" panose="020B0604030504040204" pitchFamily="34" charset="0"/>
                <a:cs typeface="Tahoma" panose="020B0604030504040204" pitchFamily="34" charset="0"/>
              </a:rPr>
              <a:t>réaction </a:t>
            </a:r>
            <a:r>
              <a:rPr lang="fr-FR" sz="1600" b="1" dirty="0" smtClean="0">
                <a:latin typeface="Tahoma" panose="020B0604030504040204" pitchFamily="34" charset="0"/>
                <a:ea typeface="Tahoma" panose="020B0604030504040204" pitchFamily="34" charset="0"/>
                <a:cs typeface="Tahoma" panose="020B0604030504040204" pitchFamily="34" charset="0"/>
              </a:rPr>
              <a:t>du jeune </a:t>
            </a:r>
            <a:r>
              <a:rPr lang="fr-FR" sz="1600" b="1" dirty="0">
                <a:latin typeface="Tahoma" panose="020B0604030504040204" pitchFamily="34" charset="0"/>
                <a:ea typeface="Tahoma" panose="020B0604030504040204" pitchFamily="34" charset="0"/>
                <a:cs typeface="Tahoma" panose="020B0604030504040204" pitchFamily="34" charset="0"/>
              </a:rPr>
              <a:t>face aux approches de </a:t>
            </a:r>
            <a:r>
              <a:rPr lang="fr-FR" sz="1600" b="1" dirty="0" smtClean="0">
                <a:latin typeface="Tahoma" panose="020B0604030504040204" pitchFamily="34" charset="0"/>
                <a:ea typeface="Tahoma" panose="020B0604030504040204" pitchFamily="34" charset="0"/>
                <a:cs typeface="Tahoma" panose="020B0604030504040204" pitchFamily="34" charset="0"/>
              </a:rPr>
              <a:t>l’abuseur</a:t>
            </a:r>
            <a:r>
              <a:rPr lang="fr-FR" sz="1600" b="1" dirty="0">
                <a:latin typeface="Tahoma" panose="020B0604030504040204" pitchFamily="34" charset="0"/>
                <a:ea typeface="Tahoma" panose="020B0604030504040204" pitchFamily="34" charset="0"/>
                <a:cs typeface="Tahoma" panose="020B0604030504040204" pitchFamily="34" charset="0"/>
              </a:rPr>
              <a:t> </a:t>
            </a:r>
            <a:r>
              <a:rPr lang="fr-FR" sz="1600" b="1" dirty="0" smtClean="0">
                <a:latin typeface="Tahoma" panose="020B0604030504040204" pitchFamily="34" charset="0"/>
                <a:ea typeface="Tahoma" panose="020B0604030504040204" pitchFamily="34" charset="0"/>
                <a:cs typeface="Tahoma" panose="020B0604030504040204" pitchFamily="34" charset="0"/>
              </a:rPr>
              <a:t>et caractéristiques et sévérité de l’abus.</a:t>
            </a:r>
          </a:p>
        </p:txBody>
      </p:sp>
      <p:sp>
        <p:nvSpPr>
          <p:cNvPr id="176" name="ZoneTexte 175"/>
          <p:cNvSpPr txBox="1"/>
          <p:nvPr>
            <p:custDataLst>
              <p:tags r:id="rId62"/>
            </p:custDataLst>
          </p:nvPr>
        </p:nvSpPr>
        <p:spPr>
          <a:xfrm>
            <a:off x="11899515" y="4102848"/>
            <a:ext cx="1506199" cy="281175"/>
          </a:xfrm>
          <a:prstGeom prst="rect">
            <a:avLst/>
          </a:prstGeom>
          <a:noFill/>
        </p:spPr>
        <p:txBody>
          <a:bodyPr wrap="none" lIns="110816" tIns="55408" rIns="110816" bIns="55408" rtlCol="0">
            <a:spAutoFit/>
          </a:bodyPr>
          <a:lstStyle/>
          <a:p>
            <a:r>
              <a:rPr lang="fr-FR" sz="1100" b="1" dirty="0" smtClean="0">
                <a:latin typeface="Tahoma" panose="020B0604030504040204" pitchFamily="34" charset="0"/>
                <a:ea typeface="Tahoma" panose="020B0604030504040204" pitchFamily="34" charset="0"/>
                <a:cs typeface="Tahoma" panose="020B0604030504040204" pitchFamily="34" charset="0"/>
              </a:rPr>
              <a:t>Réaction du jeune</a:t>
            </a:r>
            <a:endParaRPr lang="fr-FR" sz="1100" b="1" dirty="0">
              <a:latin typeface="Tahoma" panose="020B0604030504040204" pitchFamily="34" charset="0"/>
              <a:ea typeface="Tahoma" panose="020B0604030504040204" pitchFamily="34" charset="0"/>
              <a:cs typeface="Tahoma" panose="020B0604030504040204" pitchFamily="34" charset="0"/>
            </a:endParaRPr>
          </a:p>
        </p:txBody>
      </p:sp>
      <p:sp>
        <p:nvSpPr>
          <p:cNvPr id="181" name="Rectangle 180"/>
          <p:cNvSpPr/>
          <p:nvPr>
            <p:custDataLst>
              <p:tags r:id="rId63"/>
            </p:custDataLst>
          </p:nvPr>
        </p:nvSpPr>
        <p:spPr>
          <a:xfrm>
            <a:off x="13602858" y="4425659"/>
            <a:ext cx="1769406" cy="2181672"/>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endParaRPr lang="fr-FR" sz="900" b="1" spc="-24"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fr-FR" sz="900" b="1" spc="-24" dirty="0" smtClean="0">
                <a:solidFill>
                  <a:schemeClr val="bg1"/>
                </a:solidFill>
                <a:latin typeface="Tahoma" panose="020B0604030504040204" pitchFamily="34" charset="0"/>
                <a:ea typeface="Tahoma" panose="020B0604030504040204" pitchFamily="34" charset="0"/>
                <a:cs typeface="Tahoma" panose="020B0604030504040204" pitchFamily="34" charset="0"/>
              </a:rPr>
              <a:t>Caractéristiques </a:t>
            </a:r>
            <a:r>
              <a:rPr lang="fr-FR" sz="900" b="1" dirty="0">
                <a:solidFill>
                  <a:schemeClr val="bg1"/>
                </a:solidFill>
                <a:latin typeface="Tahoma" panose="020B0604030504040204" pitchFamily="34" charset="0"/>
                <a:ea typeface="Tahoma" panose="020B0604030504040204" pitchFamily="34" charset="0"/>
                <a:cs typeface="Tahoma" panose="020B0604030504040204" pitchFamily="34" charset="0"/>
              </a:rPr>
              <a:t>de l’abus sexuel</a:t>
            </a:r>
          </a:p>
          <a:p>
            <a:pPr algn="ctr"/>
            <a:endParaRPr lang="fr-F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207780" indent="-207780">
              <a:buFont typeface="Arial"/>
              <a:buChar char="•"/>
            </a:pPr>
            <a:r>
              <a:rPr lang="fr-FR" sz="900" b="1" dirty="0">
                <a:solidFill>
                  <a:schemeClr val="bg1"/>
                </a:solidFill>
                <a:latin typeface="Tahoma" panose="020B0604030504040204" pitchFamily="34" charset="0"/>
                <a:ea typeface="Tahoma" panose="020B0604030504040204" pitchFamily="34" charset="0"/>
                <a:cs typeface="Tahoma" panose="020B0604030504040204" pitchFamily="34" charset="0"/>
              </a:rPr>
              <a:t>Nature des gestes posés</a:t>
            </a:r>
          </a:p>
          <a:p>
            <a:pPr marL="207780" indent="-207780">
              <a:buFont typeface="Arial"/>
              <a:buChar char="•"/>
            </a:pPr>
            <a:endParaRPr lang="fr-F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207780" indent="-207780">
              <a:buFont typeface="Arial"/>
              <a:buChar char="•"/>
            </a:pPr>
            <a:r>
              <a:rPr lang="fr-F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Fréquence de l’abus</a:t>
            </a:r>
            <a:endParaRPr lang="fr-F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endParaRPr lang="fr-F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207780" indent="-207780">
              <a:buFont typeface="Arial"/>
              <a:buChar char="•"/>
            </a:pPr>
            <a:r>
              <a:rPr lang="fr-FR" sz="900" b="1" dirty="0">
                <a:solidFill>
                  <a:schemeClr val="bg1"/>
                </a:solidFill>
                <a:latin typeface="Tahoma" panose="020B0604030504040204" pitchFamily="34" charset="0"/>
                <a:ea typeface="Tahoma" panose="020B0604030504040204" pitchFamily="34" charset="0"/>
                <a:cs typeface="Tahoma" panose="020B0604030504040204" pitchFamily="34" charset="0"/>
              </a:rPr>
              <a:t>Sévérité de l’abus</a:t>
            </a:r>
          </a:p>
          <a:p>
            <a:pPr marL="207780" indent="-207780">
              <a:buFont typeface="Arial"/>
              <a:buChar char="•"/>
            </a:pPr>
            <a:endParaRPr lang="fr-F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207780" indent="-207780">
              <a:buFont typeface="Arial"/>
              <a:buChar char="•"/>
            </a:pPr>
            <a:r>
              <a:rPr lang="fr-FR" sz="900" b="1" dirty="0">
                <a:solidFill>
                  <a:schemeClr val="bg1"/>
                </a:solidFill>
                <a:latin typeface="Tahoma" panose="020B0604030504040204" pitchFamily="34" charset="0"/>
                <a:ea typeface="Tahoma" panose="020B0604030504040204" pitchFamily="34" charset="0"/>
                <a:cs typeface="Tahoma" panose="020B0604030504040204" pitchFamily="34" charset="0"/>
              </a:rPr>
              <a:t>Durée de l’abus</a:t>
            </a:r>
          </a:p>
          <a:p>
            <a:pPr marL="207780" indent="-207780">
              <a:buFont typeface="Arial"/>
              <a:buChar char="•"/>
            </a:pPr>
            <a:endParaRPr lang="fr-F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207780" indent="-207780">
              <a:buFont typeface="Arial"/>
              <a:buChar char="•"/>
            </a:pPr>
            <a:r>
              <a:rPr lang="fr-FR" sz="900" b="1" dirty="0">
                <a:solidFill>
                  <a:schemeClr val="bg1"/>
                </a:solidFill>
                <a:latin typeface="Tahoma" panose="020B0604030504040204" pitchFamily="34" charset="0"/>
                <a:ea typeface="Tahoma" panose="020B0604030504040204" pitchFamily="34" charset="0"/>
                <a:cs typeface="Tahoma" panose="020B0604030504040204" pitchFamily="34" charset="0"/>
              </a:rPr>
              <a:t>Nature du lien avec l’abuseur</a:t>
            </a:r>
          </a:p>
          <a:p>
            <a:pPr algn="ctr"/>
            <a:endParaRPr lang="fr-FR"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27" name="Rectangle 226"/>
          <p:cNvSpPr/>
          <p:nvPr>
            <p:custDataLst>
              <p:tags r:id="rId64"/>
            </p:custDataLst>
          </p:nvPr>
        </p:nvSpPr>
        <p:spPr>
          <a:xfrm>
            <a:off x="13623399" y="3892218"/>
            <a:ext cx="2129246" cy="430887"/>
          </a:xfrm>
          <a:prstGeom prst="rect">
            <a:avLst/>
          </a:prstGeom>
        </p:spPr>
        <p:txBody>
          <a:bodyPr wrap="square">
            <a:spAutoFit/>
          </a:bodyPr>
          <a:lstStyle/>
          <a:p>
            <a:r>
              <a:rPr lang="fr-FR" sz="1100" b="1" dirty="0">
                <a:latin typeface="Tahoma" panose="020B0604030504040204" pitchFamily="34" charset="0"/>
                <a:ea typeface="Tahoma" panose="020B0604030504040204" pitchFamily="34" charset="0"/>
                <a:cs typeface="Tahoma" panose="020B0604030504040204" pitchFamily="34" charset="0"/>
              </a:rPr>
              <a:t>A</a:t>
            </a:r>
            <a:r>
              <a:rPr lang="fr-FR" sz="1100" b="1" dirty="0" smtClean="0">
                <a:latin typeface="Tahoma" panose="020B0604030504040204" pitchFamily="34" charset="0"/>
                <a:ea typeface="Tahoma" panose="020B0604030504040204" pitchFamily="34" charset="0"/>
                <a:cs typeface="Tahoma" panose="020B0604030504040204" pitchFamily="34" charset="0"/>
              </a:rPr>
              <a:t>nalyse </a:t>
            </a:r>
            <a:r>
              <a:rPr lang="fr-FR" sz="1100" b="1" dirty="0">
                <a:latin typeface="Tahoma" panose="020B0604030504040204" pitchFamily="34" charset="0"/>
                <a:ea typeface="Tahoma" panose="020B0604030504040204" pitchFamily="34" charset="0"/>
                <a:cs typeface="Tahoma" panose="020B0604030504040204" pitchFamily="34" charset="0"/>
              </a:rPr>
              <a:t>des </a:t>
            </a:r>
            <a:r>
              <a:rPr lang="fr-FR" sz="1100" b="1" dirty="0" smtClean="0">
                <a:latin typeface="Tahoma" panose="020B0604030504040204" pitchFamily="34" charset="0"/>
                <a:ea typeface="Tahoma" panose="020B0604030504040204" pitchFamily="34" charset="0"/>
                <a:cs typeface="Tahoma" panose="020B0604030504040204" pitchFamily="34" charset="0"/>
              </a:rPr>
              <a:t>faits </a:t>
            </a:r>
          </a:p>
          <a:p>
            <a:r>
              <a:rPr lang="fr-FR" sz="1100" b="1" dirty="0">
                <a:latin typeface="Tahoma" panose="020B0604030504040204" pitchFamily="34" charset="0"/>
                <a:ea typeface="Tahoma" panose="020B0604030504040204" pitchFamily="34" charset="0"/>
                <a:cs typeface="Tahoma" panose="020B0604030504040204" pitchFamily="34" charset="0"/>
              </a:rPr>
              <a:t>c</a:t>
            </a:r>
            <a:r>
              <a:rPr lang="fr-FR" sz="1100" b="1" dirty="0" smtClean="0">
                <a:latin typeface="Tahoma" panose="020B0604030504040204" pitchFamily="34" charset="0"/>
                <a:ea typeface="Tahoma" panose="020B0604030504040204" pitchFamily="34" charset="0"/>
                <a:cs typeface="Tahoma" panose="020B0604030504040204" pitchFamily="34" charset="0"/>
              </a:rPr>
              <a:t>oncernant l’abus sexuel</a:t>
            </a:r>
            <a:endParaRPr lang="fr-FR" sz="1100" b="1" dirty="0">
              <a:latin typeface="Tahoma" panose="020B0604030504040204" pitchFamily="34" charset="0"/>
              <a:ea typeface="Tahoma" panose="020B0604030504040204" pitchFamily="34" charset="0"/>
              <a:cs typeface="Tahoma" panose="020B0604030504040204" pitchFamily="34" charset="0"/>
            </a:endParaRPr>
          </a:p>
        </p:txBody>
      </p:sp>
      <p:sp>
        <p:nvSpPr>
          <p:cNvPr id="228" name="ZoneTexte 227"/>
          <p:cNvSpPr txBox="1"/>
          <p:nvPr>
            <p:custDataLst>
              <p:tags r:id="rId65"/>
            </p:custDataLst>
          </p:nvPr>
        </p:nvSpPr>
        <p:spPr>
          <a:xfrm>
            <a:off x="13602858" y="6733463"/>
            <a:ext cx="1962397" cy="430887"/>
          </a:xfrm>
          <a:prstGeom prst="rect">
            <a:avLst/>
          </a:prstGeom>
          <a:noFill/>
        </p:spPr>
        <p:txBody>
          <a:bodyPr wrap="none" rtlCol="0">
            <a:spAutoFit/>
          </a:bodyPr>
          <a:lstStyle/>
          <a:p>
            <a:r>
              <a:rPr lang="fr-FR" sz="1100" b="1" dirty="0" smtClean="0">
                <a:latin typeface="Tahoma" panose="020B0604030504040204" pitchFamily="34" charset="0"/>
                <a:ea typeface="Tahoma" panose="020B0604030504040204" pitchFamily="34" charset="0"/>
                <a:cs typeface="Tahoma" panose="020B0604030504040204" pitchFamily="34" charset="0"/>
              </a:rPr>
              <a:t>Établissement du niveau </a:t>
            </a:r>
          </a:p>
          <a:p>
            <a:r>
              <a:rPr lang="fr-FR" sz="1100" b="1" dirty="0">
                <a:latin typeface="Tahoma" panose="020B0604030504040204" pitchFamily="34" charset="0"/>
                <a:ea typeface="Tahoma" panose="020B0604030504040204" pitchFamily="34" charset="0"/>
                <a:cs typeface="Tahoma" panose="020B0604030504040204" pitchFamily="34" charset="0"/>
              </a:rPr>
              <a:t>d</a:t>
            </a:r>
            <a:r>
              <a:rPr lang="fr-FR" sz="1100" b="1" dirty="0" smtClean="0">
                <a:latin typeface="Tahoma" panose="020B0604030504040204" pitchFamily="34" charset="0"/>
                <a:ea typeface="Tahoma" panose="020B0604030504040204" pitchFamily="34" charset="0"/>
                <a:cs typeface="Tahoma" panose="020B0604030504040204" pitchFamily="34" charset="0"/>
              </a:rPr>
              <a:t>e  </a:t>
            </a:r>
            <a:r>
              <a:rPr lang="fr-FR" sz="1100" b="1" dirty="0">
                <a:latin typeface="Tahoma" panose="020B0604030504040204" pitchFamily="34" charset="0"/>
                <a:ea typeface="Tahoma" panose="020B0604030504040204" pitchFamily="34" charset="0"/>
                <a:cs typeface="Tahoma" panose="020B0604030504040204" pitchFamily="34" charset="0"/>
              </a:rPr>
              <a:t>sévérité de </a:t>
            </a:r>
            <a:r>
              <a:rPr lang="fr-FR" sz="1100" b="1" dirty="0" smtClean="0">
                <a:latin typeface="Tahoma" panose="020B0604030504040204" pitchFamily="34" charset="0"/>
                <a:ea typeface="Tahoma" panose="020B0604030504040204" pitchFamily="34" charset="0"/>
                <a:cs typeface="Tahoma" panose="020B0604030504040204" pitchFamily="34" charset="0"/>
              </a:rPr>
              <a:t>l’abus</a:t>
            </a:r>
            <a:endParaRPr lang="fr-FR" sz="1100" b="1" dirty="0">
              <a:latin typeface="Tahoma" panose="020B0604030504040204" pitchFamily="34" charset="0"/>
              <a:ea typeface="Tahoma" panose="020B0604030504040204" pitchFamily="34" charset="0"/>
              <a:cs typeface="Tahoma" panose="020B0604030504040204" pitchFamily="34" charset="0"/>
            </a:endParaRPr>
          </a:p>
        </p:txBody>
      </p:sp>
      <p:sp>
        <p:nvSpPr>
          <p:cNvPr id="183" name="ZoneTexte 182"/>
          <p:cNvSpPr txBox="1"/>
          <p:nvPr>
            <p:custDataLst>
              <p:tags r:id="rId66"/>
            </p:custDataLst>
          </p:nvPr>
        </p:nvSpPr>
        <p:spPr>
          <a:xfrm>
            <a:off x="14738448" y="111308"/>
            <a:ext cx="927750" cy="307777"/>
          </a:xfrm>
          <a:prstGeom prst="rect">
            <a:avLst/>
          </a:prstGeom>
          <a:noFill/>
          <a:ln w="12700">
            <a:solidFill>
              <a:schemeClr val="tx1"/>
            </a:solidFill>
            <a:prstDash val="solid"/>
          </a:ln>
        </p:spPr>
        <p:txBody>
          <a:bodyPr wrap="square" rtlCol="0">
            <a:spAutoFit/>
          </a:bodyPr>
          <a:lstStyle/>
          <a:p>
            <a:pPr algn="ctr"/>
            <a:r>
              <a:rPr lang="fr-FR" sz="1400" b="1" dirty="0" smtClean="0">
                <a:latin typeface="Tahoma" panose="020B0604030504040204" pitchFamily="34" charset="0"/>
                <a:ea typeface="Tahoma" panose="020B0604030504040204" pitchFamily="34" charset="0"/>
                <a:cs typeface="Tahoma" panose="020B0604030504040204" pitchFamily="34" charset="0"/>
              </a:rPr>
              <a:t>Carte 1</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184" name="Rectangle 183"/>
          <p:cNvSpPr/>
          <p:nvPr>
            <p:custDataLst>
              <p:tags r:id="rId67"/>
            </p:custDataLst>
          </p:nvPr>
        </p:nvSpPr>
        <p:spPr>
          <a:xfrm>
            <a:off x="5086841" y="6867591"/>
            <a:ext cx="1605198" cy="478277"/>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b="1" spc="-12" dirty="0">
                <a:solidFill>
                  <a:schemeClr val="tx1"/>
                </a:solidFill>
                <a:latin typeface="Tahoma" panose="020B0604030504040204" pitchFamily="34" charset="0"/>
                <a:ea typeface="Tahoma" panose="020B0604030504040204" pitchFamily="34" charset="0"/>
                <a:cs typeface="Tahoma" panose="020B0604030504040204" pitchFamily="34" charset="0"/>
              </a:rPr>
              <a:t>Caractéristiques des jeunes </a:t>
            </a:r>
            <a:r>
              <a:rPr lang="fr-FR" sz="800" b="1" spc="-12" dirty="0" smtClean="0">
                <a:solidFill>
                  <a:schemeClr val="tx1"/>
                </a:solidFill>
                <a:latin typeface="Tahoma" panose="020B0604030504040204" pitchFamily="34" charset="0"/>
                <a:ea typeface="Tahoma" panose="020B0604030504040204" pitchFamily="34" charset="0"/>
                <a:cs typeface="Tahoma" panose="020B0604030504040204" pitchFamily="34" charset="0"/>
              </a:rPr>
              <a:t> qui augmentent le risque</a:t>
            </a:r>
          </a:p>
          <a:p>
            <a:pPr algn="ctr"/>
            <a:r>
              <a:rPr lang="fr-FR" sz="800" b="1" spc="-12" dirty="0" smtClean="0">
                <a:solidFill>
                  <a:schemeClr val="tx1"/>
                </a:solidFill>
                <a:latin typeface="Tahoma" panose="020B0604030504040204" pitchFamily="34" charset="0"/>
                <a:ea typeface="Tahoma" panose="020B0604030504040204" pitchFamily="34" charset="0"/>
                <a:cs typeface="Tahoma" panose="020B0604030504040204" pitchFamily="34" charset="0"/>
              </a:rPr>
              <a:t>d’être abusés sexuellement</a:t>
            </a:r>
            <a:endParaRPr lang="fr-FR" sz="800" b="1" spc="-12"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185" name="Ellipse 184"/>
          <p:cNvSpPr/>
          <p:nvPr>
            <p:custDataLst>
              <p:tags r:id="rId68"/>
            </p:custDataLst>
          </p:nvPr>
        </p:nvSpPr>
        <p:spPr>
          <a:xfrm>
            <a:off x="7244698" y="7856170"/>
            <a:ext cx="973974" cy="386579"/>
          </a:xfrm>
          <a:prstGeom prst="ellipse">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Handicap physique</a:t>
            </a:r>
          </a:p>
        </p:txBody>
      </p:sp>
      <p:sp>
        <p:nvSpPr>
          <p:cNvPr id="186" name="Ellipse 185"/>
          <p:cNvSpPr/>
          <p:nvPr>
            <p:custDataLst>
              <p:tags r:id="rId69"/>
            </p:custDataLst>
          </p:nvPr>
        </p:nvSpPr>
        <p:spPr>
          <a:xfrm>
            <a:off x="4293153" y="7449926"/>
            <a:ext cx="829880" cy="358798"/>
          </a:xfrm>
          <a:prstGeom prst="ellipse">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Déficit </a:t>
            </a:r>
            <a:r>
              <a:rPr lang="fr-FR" sz="800" spc="-24" dirty="0">
                <a:solidFill>
                  <a:schemeClr val="tx1"/>
                </a:solidFill>
                <a:latin typeface="Tahoma" panose="020B0604030504040204" pitchFamily="34" charset="0"/>
                <a:ea typeface="Tahoma" panose="020B0604030504040204" pitchFamily="34" charset="0"/>
                <a:cs typeface="Tahoma" panose="020B0604030504040204" pitchFamily="34" charset="0"/>
              </a:rPr>
              <a:t>intellectuel</a:t>
            </a:r>
          </a:p>
        </p:txBody>
      </p:sp>
      <p:sp>
        <p:nvSpPr>
          <p:cNvPr id="187" name="Ellipse 186"/>
          <p:cNvSpPr/>
          <p:nvPr>
            <p:custDataLst>
              <p:tags r:id="rId70"/>
            </p:custDataLst>
          </p:nvPr>
        </p:nvSpPr>
        <p:spPr>
          <a:xfrm>
            <a:off x="4248789" y="7922237"/>
            <a:ext cx="1098335" cy="434763"/>
          </a:xfrm>
          <a:prstGeom prst="ellipse">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Être une fille </a:t>
            </a:r>
          </a:p>
          <a:p>
            <a:pPr algn="ct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 (75% à 85%)</a:t>
            </a:r>
          </a:p>
        </p:txBody>
      </p:sp>
      <p:sp>
        <p:nvSpPr>
          <p:cNvPr id="188" name="Ellipse 187"/>
          <p:cNvSpPr/>
          <p:nvPr>
            <p:custDataLst>
              <p:tags r:id="rId71"/>
            </p:custDataLst>
          </p:nvPr>
        </p:nvSpPr>
        <p:spPr>
          <a:xfrm>
            <a:off x="7112122" y="7174801"/>
            <a:ext cx="1239127" cy="588583"/>
          </a:xfrm>
          <a:prstGeom prst="ellipse">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Problèmes de </a:t>
            </a:r>
            <a:r>
              <a:rPr lang="fr-FR" sz="800" spc="-24" dirty="0" smtClean="0">
                <a:solidFill>
                  <a:schemeClr val="tx1"/>
                </a:solidFill>
                <a:latin typeface="Tahoma" panose="020B0604030504040204" pitchFamily="34" charset="0"/>
                <a:ea typeface="Tahoma" panose="020B0604030504040204" pitchFamily="34" charset="0"/>
                <a:cs typeface="Tahoma" panose="020B0604030504040204" pitchFamily="34" charset="0"/>
              </a:rPr>
              <a:t>comportement</a:t>
            </a:r>
            <a:r>
              <a:rPr lang="fr-FR" sz="80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intériorisés ou extériorisés</a:t>
            </a:r>
          </a:p>
        </p:txBody>
      </p:sp>
      <p:sp>
        <p:nvSpPr>
          <p:cNvPr id="189" name="Ellipse 188"/>
          <p:cNvSpPr/>
          <p:nvPr>
            <p:custDataLst>
              <p:tags r:id="rId72"/>
            </p:custDataLst>
          </p:nvPr>
        </p:nvSpPr>
        <p:spPr>
          <a:xfrm>
            <a:off x="6897449" y="8381854"/>
            <a:ext cx="979767" cy="387587"/>
          </a:xfrm>
          <a:prstGeom prst="ellipse">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smtClean="0">
                <a:solidFill>
                  <a:schemeClr val="tx1"/>
                </a:solidFill>
                <a:latin typeface="Tahoma" panose="020B0604030504040204" pitchFamily="34" charset="0"/>
                <a:ea typeface="Tahoma" panose="020B0604030504040204" pitchFamily="34" charset="0"/>
                <a:cs typeface="Tahoma" panose="020B0604030504040204" pitchFamily="34" charset="0"/>
              </a:rPr>
              <a:t>Grand besoin </a:t>
            </a: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d’attention</a:t>
            </a:r>
          </a:p>
        </p:txBody>
      </p:sp>
      <p:cxnSp>
        <p:nvCxnSpPr>
          <p:cNvPr id="190" name="Connecteur droit avec flèche 189"/>
          <p:cNvCxnSpPr>
            <a:stCxn id="184" idx="2"/>
            <a:endCxn id="185" idx="1"/>
          </p:cNvCxnSpPr>
          <p:nvPr>
            <p:custDataLst>
              <p:tags r:id="rId73"/>
            </p:custDataLst>
          </p:nvPr>
        </p:nvCxnSpPr>
        <p:spPr>
          <a:xfrm>
            <a:off x="5889440" y="7345868"/>
            <a:ext cx="1497893" cy="566915"/>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91" name="Connecteur droit avec flèche 190"/>
          <p:cNvCxnSpPr>
            <a:stCxn id="184" idx="2"/>
            <a:endCxn id="186" idx="6"/>
          </p:cNvCxnSpPr>
          <p:nvPr>
            <p:custDataLst>
              <p:tags r:id="rId74"/>
            </p:custDataLst>
          </p:nvPr>
        </p:nvCxnSpPr>
        <p:spPr>
          <a:xfrm flipH="1">
            <a:off x="5123033" y="7345868"/>
            <a:ext cx="766407" cy="283457"/>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92" name="Connecteur droit avec flèche 191"/>
          <p:cNvCxnSpPr>
            <a:stCxn id="184" idx="2"/>
            <a:endCxn id="198" idx="7"/>
          </p:cNvCxnSpPr>
          <p:nvPr>
            <p:custDataLst>
              <p:tags r:id="rId75"/>
            </p:custDataLst>
          </p:nvPr>
        </p:nvCxnSpPr>
        <p:spPr>
          <a:xfrm flipH="1">
            <a:off x="5518755" y="7345868"/>
            <a:ext cx="370685" cy="1167475"/>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93" name="Connecteur droit avec flèche 192"/>
          <p:cNvCxnSpPr>
            <a:stCxn id="184" idx="2"/>
            <a:endCxn id="187" idx="7"/>
          </p:cNvCxnSpPr>
          <p:nvPr>
            <p:custDataLst>
              <p:tags r:id="rId76"/>
            </p:custDataLst>
          </p:nvPr>
        </p:nvCxnSpPr>
        <p:spPr>
          <a:xfrm flipH="1">
            <a:off x="5186277" y="7345868"/>
            <a:ext cx="703163" cy="640039"/>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94" name="Connecteur droit avec flèche 193"/>
          <p:cNvCxnSpPr>
            <a:stCxn id="184" idx="2"/>
            <a:endCxn id="189" idx="0"/>
          </p:cNvCxnSpPr>
          <p:nvPr>
            <p:custDataLst>
              <p:tags r:id="rId77"/>
            </p:custDataLst>
          </p:nvPr>
        </p:nvCxnSpPr>
        <p:spPr>
          <a:xfrm>
            <a:off x="5889440" y="7345868"/>
            <a:ext cx="1497893" cy="1035986"/>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95" name="Connecteur droit avec flèche 194"/>
          <p:cNvCxnSpPr>
            <a:stCxn id="184" idx="2"/>
            <a:endCxn id="188" idx="2"/>
          </p:cNvCxnSpPr>
          <p:nvPr>
            <p:custDataLst>
              <p:tags r:id="rId78"/>
            </p:custDataLst>
          </p:nvPr>
        </p:nvCxnSpPr>
        <p:spPr>
          <a:xfrm>
            <a:off x="5889440" y="7345868"/>
            <a:ext cx="1222682" cy="123225"/>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196" name="Ellipse 195"/>
          <p:cNvSpPr/>
          <p:nvPr>
            <p:custDataLst>
              <p:tags r:id="rId79"/>
            </p:custDataLst>
          </p:nvPr>
        </p:nvSpPr>
        <p:spPr>
          <a:xfrm>
            <a:off x="5965679" y="8498607"/>
            <a:ext cx="885824" cy="388657"/>
          </a:xfrm>
          <a:prstGeom prst="ellipse">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Carences affectives</a:t>
            </a:r>
          </a:p>
        </p:txBody>
      </p:sp>
      <p:cxnSp>
        <p:nvCxnSpPr>
          <p:cNvPr id="197" name="Connecteur droit avec flèche 196"/>
          <p:cNvCxnSpPr>
            <a:stCxn id="184" idx="2"/>
            <a:endCxn id="196" idx="0"/>
          </p:cNvCxnSpPr>
          <p:nvPr>
            <p:custDataLst>
              <p:tags r:id="rId80"/>
            </p:custDataLst>
          </p:nvPr>
        </p:nvCxnSpPr>
        <p:spPr>
          <a:xfrm>
            <a:off x="5889440" y="7345868"/>
            <a:ext cx="519151" cy="1152739"/>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198" name="Ellipse 197"/>
          <p:cNvSpPr/>
          <p:nvPr>
            <p:custDataLst>
              <p:tags r:id="rId81"/>
            </p:custDataLst>
          </p:nvPr>
        </p:nvSpPr>
        <p:spPr>
          <a:xfrm>
            <a:off x="4816153" y="8460084"/>
            <a:ext cx="823150" cy="363675"/>
          </a:xfrm>
          <a:prstGeom prst="ellipse">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Isolement social</a:t>
            </a:r>
          </a:p>
        </p:txBody>
      </p:sp>
      <p:sp>
        <p:nvSpPr>
          <p:cNvPr id="200" name="Rectangle 199"/>
          <p:cNvSpPr/>
          <p:nvPr>
            <p:custDataLst>
              <p:tags r:id="rId82"/>
            </p:custDataLst>
          </p:nvPr>
        </p:nvSpPr>
        <p:spPr>
          <a:xfrm>
            <a:off x="3008355" y="9427603"/>
            <a:ext cx="1737085" cy="433423"/>
          </a:xfrm>
          <a:prstGeom prst="rect">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Jeune victime d’abus sexuel / abus physique / abus psychologique par le passé</a:t>
            </a:r>
          </a:p>
        </p:txBody>
      </p:sp>
      <p:sp>
        <p:nvSpPr>
          <p:cNvPr id="201" name="Rectangle 200"/>
          <p:cNvSpPr/>
          <p:nvPr>
            <p:custDataLst>
              <p:tags r:id="rId83"/>
            </p:custDataLst>
          </p:nvPr>
        </p:nvSpPr>
        <p:spPr>
          <a:xfrm>
            <a:off x="4861340" y="9427603"/>
            <a:ext cx="1632411" cy="433423"/>
          </a:xfrm>
          <a:prstGeom prst="rect">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Jeune exposé à la violence conjugale</a:t>
            </a:r>
          </a:p>
        </p:txBody>
      </p:sp>
      <p:sp>
        <p:nvSpPr>
          <p:cNvPr id="202" name="Rectangle 201"/>
          <p:cNvSpPr/>
          <p:nvPr>
            <p:custDataLst>
              <p:tags r:id="rId84"/>
            </p:custDataLst>
          </p:nvPr>
        </p:nvSpPr>
        <p:spPr>
          <a:xfrm>
            <a:off x="6638874" y="9427603"/>
            <a:ext cx="1632411" cy="433423"/>
          </a:xfrm>
          <a:prstGeom prst="rect">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Jeune </a:t>
            </a:r>
            <a:r>
              <a:rPr lang="fr-FR" sz="8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victime </a:t>
            </a: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de négligence   par le passé</a:t>
            </a:r>
          </a:p>
        </p:txBody>
      </p:sp>
      <p:cxnSp>
        <p:nvCxnSpPr>
          <p:cNvPr id="203" name="Connecteur droit avec flèche 202"/>
          <p:cNvCxnSpPr>
            <a:endCxn id="184" idx="2"/>
          </p:cNvCxnSpPr>
          <p:nvPr>
            <p:custDataLst>
              <p:tags r:id="rId85"/>
            </p:custDataLst>
          </p:nvPr>
        </p:nvCxnSpPr>
        <p:spPr>
          <a:xfrm flipV="1">
            <a:off x="5889440" y="7345868"/>
            <a:ext cx="0" cy="1843035"/>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47" name="Connecteur droit 246"/>
          <p:cNvCxnSpPr/>
          <p:nvPr>
            <p:custDataLst>
              <p:tags r:id="rId86"/>
            </p:custDataLst>
          </p:nvPr>
        </p:nvCxnSpPr>
        <p:spPr>
          <a:xfrm flipV="1">
            <a:off x="1988664" y="1991039"/>
            <a:ext cx="0" cy="2451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Connecteur droit 155"/>
          <p:cNvCxnSpPr/>
          <p:nvPr>
            <p:custDataLst>
              <p:tags r:id="rId87"/>
            </p:custDataLst>
          </p:nvPr>
        </p:nvCxnSpPr>
        <p:spPr>
          <a:xfrm flipV="1">
            <a:off x="4489840" y="1990245"/>
            <a:ext cx="0" cy="2451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Connecteur droit 161"/>
          <p:cNvCxnSpPr/>
          <p:nvPr>
            <p:custDataLst>
              <p:tags r:id="rId88"/>
            </p:custDataLst>
          </p:nvPr>
        </p:nvCxnSpPr>
        <p:spPr>
          <a:xfrm flipV="1">
            <a:off x="6176730" y="1991039"/>
            <a:ext cx="0" cy="2451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Connecteur droit 163"/>
          <p:cNvCxnSpPr/>
          <p:nvPr>
            <p:custDataLst>
              <p:tags r:id="rId89"/>
            </p:custDataLst>
          </p:nvPr>
        </p:nvCxnSpPr>
        <p:spPr>
          <a:xfrm flipV="1">
            <a:off x="7977048" y="1991039"/>
            <a:ext cx="0" cy="2451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Connecteur droit 164"/>
          <p:cNvCxnSpPr/>
          <p:nvPr>
            <p:custDataLst>
              <p:tags r:id="rId90"/>
            </p:custDataLst>
          </p:nvPr>
        </p:nvCxnSpPr>
        <p:spPr>
          <a:xfrm flipV="1">
            <a:off x="9847109" y="1995315"/>
            <a:ext cx="0" cy="2451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Connecteur droit 166"/>
          <p:cNvCxnSpPr/>
          <p:nvPr>
            <p:custDataLst>
              <p:tags r:id="rId91"/>
            </p:custDataLst>
          </p:nvPr>
        </p:nvCxnSpPr>
        <p:spPr>
          <a:xfrm flipV="1">
            <a:off x="3754991" y="9183682"/>
            <a:ext cx="0" cy="2451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1" name="Connecteur droit 250"/>
          <p:cNvCxnSpPr/>
          <p:nvPr>
            <p:custDataLst>
              <p:tags r:id="rId92"/>
            </p:custDataLst>
          </p:nvPr>
        </p:nvCxnSpPr>
        <p:spPr>
          <a:xfrm>
            <a:off x="3757637" y="9183852"/>
            <a:ext cx="375259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 name="Connecteur droit 169"/>
          <p:cNvCxnSpPr/>
          <p:nvPr>
            <p:custDataLst>
              <p:tags r:id="rId93"/>
            </p:custDataLst>
          </p:nvPr>
        </p:nvCxnSpPr>
        <p:spPr>
          <a:xfrm flipV="1">
            <a:off x="5684719" y="9188903"/>
            <a:ext cx="0" cy="2451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Connecteur droit 170"/>
          <p:cNvCxnSpPr/>
          <p:nvPr>
            <p:custDataLst>
              <p:tags r:id="rId94"/>
            </p:custDataLst>
          </p:nvPr>
        </p:nvCxnSpPr>
        <p:spPr>
          <a:xfrm flipV="1">
            <a:off x="7513318" y="9185602"/>
            <a:ext cx="0" cy="2451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Connecteur droit avec flèche 130"/>
          <p:cNvCxnSpPr>
            <a:stCxn id="123" idx="3"/>
            <a:endCxn id="125" idx="1"/>
          </p:cNvCxnSpPr>
          <p:nvPr>
            <p:custDataLst>
              <p:tags r:id="rId95"/>
            </p:custDataLst>
          </p:nvPr>
        </p:nvCxnSpPr>
        <p:spPr>
          <a:xfrm>
            <a:off x="8134257" y="5507170"/>
            <a:ext cx="915370" cy="5144"/>
          </a:xfrm>
          <a:prstGeom prst="straightConnector1">
            <a:avLst/>
          </a:prstGeom>
          <a:ln w="28575" cmpd="sng">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136" name="Connecteur droit avec flèche 135"/>
          <p:cNvCxnSpPr>
            <a:stCxn id="125" idx="3"/>
            <a:endCxn id="16" idx="1"/>
          </p:cNvCxnSpPr>
          <p:nvPr>
            <p:custDataLst>
              <p:tags r:id="rId96"/>
            </p:custDataLst>
          </p:nvPr>
        </p:nvCxnSpPr>
        <p:spPr>
          <a:xfrm>
            <a:off x="9831350" y="5512314"/>
            <a:ext cx="788083" cy="5214"/>
          </a:xfrm>
          <a:prstGeom prst="straightConnector1">
            <a:avLst/>
          </a:prstGeom>
          <a:ln w="28575" cmpd="sng">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138" name="Connecteur droit avec flèche 137"/>
          <p:cNvCxnSpPr>
            <a:stCxn id="16" idx="3"/>
            <a:endCxn id="199" idx="1"/>
          </p:cNvCxnSpPr>
          <p:nvPr>
            <p:custDataLst>
              <p:tags r:id="rId97"/>
            </p:custDataLst>
          </p:nvPr>
        </p:nvCxnSpPr>
        <p:spPr>
          <a:xfrm flipV="1">
            <a:off x="11396844" y="5516495"/>
            <a:ext cx="903013" cy="1033"/>
          </a:xfrm>
          <a:prstGeom prst="straightConnector1">
            <a:avLst/>
          </a:prstGeom>
          <a:ln w="28575" cmpd="sng">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320" name="Connecteur droit avec flèche 319"/>
          <p:cNvCxnSpPr>
            <a:stCxn id="184" idx="0"/>
          </p:cNvCxnSpPr>
          <p:nvPr>
            <p:custDataLst>
              <p:tags r:id="rId98"/>
            </p:custDataLst>
          </p:nvPr>
        </p:nvCxnSpPr>
        <p:spPr>
          <a:xfrm flipV="1">
            <a:off x="5889440" y="5521937"/>
            <a:ext cx="0" cy="1345654"/>
          </a:xfrm>
          <a:prstGeom prst="straightConnector1">
            <a:avLst/>
          </a:prstGeom>
          <a:ln w="28575" cmpd="sng">
            <a:solidFill>
              <a:srgbClr val="FF0000"/>
            </a:solidFill>
            <a:tailEnd type="arrow"/>
          </a:ln>
        </p:spPr>
        <p:style>
          <a:lnRef idx="1">
            <a:schemeClr val="dk1"/>
          </a:lnRef>
          <a:fillRef idx="0">
            <a:schemeClr val="dk1"/>
          </a:fillRef>
          <a:effectRef idx="0">
            <a:schemeClr val="dk1"/>
          </a:effectRef>
          <a:fontRef idx="minor">
            <a:schemeClr val="tx1"/>
          </a:fontRef>
        </p:style>
      </p:cxnSp>
      <p:sp>
        <p:nvSpPr>
          <p:cNvPr id="330" name="ZoneTexte 329"/>
          <p:cNvSpPr txBox="1"/>
          <p:nvPr>
            <p:custDataLst>
              <p:tags r:id="rId99"/>
            </p:custDataLst>
          </p:nvPr>
        </p:nvSpPr>
        <p:spPr>
          <a:xfrm rot="16200000">
            <a:off x="3418076" y="3402400"/>
            <a:ext cx="2873454" cy="430887"/>
          </a:xfrm>
          <a:prstGeom prst="rect">
            <a:avLst/>
          </a:prstGeom>
          <a:noFill/>
        </p:spPr>
        <p:txBody>
          <a:bodyPr wrap="square" rtlCol="0">
            <a:spAutoFit/>
          </a:bodyPr>
          <a:lstStyle/>
          <a:p>
            <a:r>
              <a:rPr lang="fr-FR" sz="1100" dirty="0" smtClean="0">
                <a:latin typeface="Tahoma" panose="020B0604030504040204" pitchFamily="34" charset="0"/>
                <a:ea typeface="Tahoma" panose="020B0604030504040204" pitchFamily="34" charset="0"/>
                <a:cs typeface="Tahoma" panose="020B0604030504040204" pitchFamily="34" charset="0"/>
              </a:rPr>
              <a:t>Événements de vie pouvant contribuer à</a:t>
            </a:r>
          </a:p>
          <a:p>
            <a:r>
              <a:rPr lang="fr-FR" sz="1100" dirty="0" smtClean="0">
                <a:latin typeface="Tahoma" panose="020B0604030504040204" pitchFamily="34" charset="0"/>
                <a:ea typeface="Tahoma" panose="020B0604030504040204" pitchFamily="34" charset="0"/>
                <a:cs typeface="Tahoma" panose="020B0604030504040204" pitchFamily="34" charset="0"/>
              </a:rPr>
              <a:t>accentuer la vulnérabilité de l’abuseur</a:t>
            </a:r>
            <a:endParaRPr lang="fr-FR" sz="1100" dirty="0">
              <a:latin typeface="Tahoma" panose="020B0604030504040204" pitchFamily="34" charset="0"/>
              <a:ea typeface="Tahoma" panose="020B0604030504040204" pitchFamily="34" charset="0"/>
              <a:cs typeface="Tahoma" panose="020B0604030504040204" pitchFamily="34" charset="0"/>
            </a:endParaRPr>
          </a:p>
        </p:txBody>
      </p:sp>
      <p:sp>
        <p:nvSpPr>
          <p:cNvPr id="352" name="Ellipse 351"/>
          <p:cNvSpPr/>
          <p:nvPr>
            <p:custDataLst>
              <p:tags r:id="rId100"/>
            </p:custDataLst>
          </p:nvPr>
        </p:nvSpPr>
        <p:spPr>
          <a:xfrm>
            <a:off x="2862771" y="8130410"/>
            <a:ext cx="1206883" cy="440713"/>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Troubles de l’humeur</a:t>
            </a:r>
            <a:endParaRPr lang="fr-FR" sz="8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cxnSp>
        <p:nvCxnSpPr>
          <p:cNvPr id="353" name="Connecteur droit avec flèche 352"/>
          <p:cNvCxnSpPr>
            <a:stCxn id="110" idx="1"/>
            <a:endCxn id="352" idx="0"/>
          </p:cNvCxnSpPr>
          <p:nvPr>
            <p:custDataLst>
              <p:tags r:id="rId101"/>
            </p:custDataLst>
          </p:nvPr>
        </p:nvCxnSpPr>
        <p:spPr>
          <a:xfrm flipH="1">
            <a:off x="3466213" y="5505862"/>
            <a:ext cx="575995" cy="2624548"/>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104" name="Rectangle 103"/>
          <p:cNvSpPr>
            <a:spLocks noChangeArrowheads="1"/>
          </p:cNvSpPr>
          <p:nvPr>
            <p:custDataLst>
              <p:tags r:id="rId102"/>
            </p:custDataLst>
          </p:nvPr>
        </p:nvSpPr>
        <p:spPr bwMode="auto">
          <a:xfrm>
            <a:off x="39755" y="6760874"/>
            <a:ext cx="945905" cy="2062885"/>
          </a:xfrm>
          <a:prstGeom prst="rect">
            <a:avLst/>
          </a:prstGeom>
          <a:solidFill>
            <a:srgbClr val="FFD319"/>
          </a:solidFill>
          <a:ln w="9525">
            <a:solidFill>
              <a:schemeClr val="tx1"/>
            </a:solidFill>
            <a:miter lim="800000"/>
            <a:headEnd/>
            <a:tailEnd/>
          </a:ln>
        </p:spPr>
        <p:txBody>
          <a:bodyPr wrap="none" lIns="136885" tIns="68443" rIns="136885" bIns="68443" anchor="ctr"/>
          <a:lstStyle/>
          <a:p>
            <a:pPr algn="ctr"/>
            <a:r>
              <a:rPr lang="fr-CA" sz="800" b="1" dirty="0">
                <a:latin typeface="Tahoma" panose="020B0604030504040204" pitchFamily="34" charset="0"/>
                <a:ea typeface="Tahoma" panose="020B0604030504040204" pitchFamily="34" charset="0"/>
                <a:cs typeface="Tahoma" panose="020B0604030504040204" pitchFamily="34" charset="0"/>
              </a:rPr>
              <a:t>Vulnérabilités </a:t>
            </a:r>
          </a:p>
          <a:p>
            <a:pPr algn="ctr">
              <a:spcAft>
                <a:spcPts val="600"/>
              </a:spcAft>
            </a:pPr>
            <a:r>
              <a:rPr lang="fr-CA" sz="800" b="1" dirty="0">
                <a:latin typeface="Tahoma" panose="020B0604030504040204" pitchFamily="34" charset="0"/>
                <a:ea typeface="Tahoma" panose="020B0604030504040204" pitchFamily="34" charset="0"/>
                <a:cs typeface="Tahoma" panose="020B0604030504040204" pitchFamily="34" charset="0"/>
              </a:rPr>
              <a:t>de l’enfant</a:t>
            </a:r>
          </a:p>
          <a:p>
            <a:pPr algn="ctr"/>
            <a:r>
              <a:rPr lang="fr-CA" sz="800" dirty="0" smtClean="0">
                <a:latin typeface="Tahoma" panose="020B0604030504040204" pitchFamily="34" charset="0"/>
                <a:ea typeface="Tahoma" panose="020B0604030504040204" pitchFamily="34" charset="0"/>
                <a:cs typeface="Tahoma" panose="020B0604030504040204" pitchFamily="34" charset="0"/>
              </a:rPr>
              <a:t>(</a:t>
            </a:r>
            <a:r>
              <a:rPr lang="fr-CA" sz="800" dirty="0" err="1" smtClean="0">
                <a:latin typeface="Tahoma" panose="020B0604030504040204" pitchFamily="34" charset="0"/>
                <a:ea typeface="Tahoma" panose="020B0604030504040204" pitchFamily="34" charset="0"/>
                <a:cs typeface="Tahoma" panose="020B0604030504040204" pitchFamily="34" charset="0"/>
              </a:rPr>
              <a:t>Ontosystème</a:t>
            </a:r>
            <a:r>
              <a:rPr lang="fr-CA" sz="800" dirty="0" smtClean="0">
                <a:latin typeface="Tahoma" panose="020B0604030504040204" pitchFamily="34" charset="0"/>
                <a:ea typeface="Tahoma" panose="020B0604030504040204" pitchFamily="34" charset="0"/>
                <a:cs typeface="Tahoma" panose="020B0604030504040204" pitchFamily="34" charset="0"/>
              </a:rPr>
              <a:t>)</a:t>
            </a:r>
            <a:endParaRPr lang="fr-CA" sz="800" dirty="0">
              <a:latin typeface="Tahoma" panose="020B0604030504040204" pitchFamily="34" charset="0"/>
              <a:ea typeface="Tahoma" panose="020B0604030504040204" pitchFamily="34" charset="0"/>
              <a:cs typeface="Tahoma" panose="020B0604030504040204" pitchFamily="34" charset="0"/>
            </a:endParaRPr>
          </a:p>
        </p:txBody>
      </p:sp>
      <p:sp>
        <p:nvSpPr>
          <p:cNvPr id="105" name="Rectangle 104"/>
          <p:cNvSpPr>
            <a:spLocks noChangeArrowheads="1"/>
          </p:cNvSpPr>
          <p:nvPr>
            <p:custDataLst>
              <p:tags r:id="rId103"/>
            </p:custDataLst>
          </p:nvPr>
        </p:nvSpPr>
        <p:spPr bwMode="auto">
          <a:xfrm>
            <a:off x="43069" y="8945217"/>
            <a:ext cx="942591" cy="913880"/>
          </a:xfrm>
          <a:prstGeom prst="rect">
            <a:avLst/>
          </a:prstGeom>
          <a:solidFill>
            <a:srgbClr val="95B3D7"/>
          </a:solidFill>
          <a:ln w="9525">
            <a:solidFill>
              <a:schemeClr val="tx1"/>
            </a:solidFill>
            <a:miter lim="800000"/>
            <a:headEnd/>
            <a:tailEnd/>
          </a:ln>
        </p:spPr>
        <p:txBody>
          <a:bodyPr wrap="none" lIns="136885" tIns="68443" rIns="136885" bIns="68443" anchor="ctr"/>
          <a:lstStyle/>
          <a:p>
            <a:pPr algn="ctr"/>
            <a:r>
              <a:rPr lang="fr-CA" sz="800" b="1" dirty="0">
                <a:solidFill>
                  <a:srgbClr val="000000"/>
                </a:solidFill>
                <a:latin typeface="Tahoma" panose="020B0604030504040204" pitchFamily="34" charset="0"/>
                <a:ea typeface="Tahoma" panose="020B0604030504040204" pitchFamily="34" charset="0"/>
                <a:cs typeface="Tahoma" panose="020B0604030504040204" pitchFamily="34" charset="0"/>
              </a:rPr>
              <a:t>Histoire </a:t>
            </a:r>
            <a:endParaRPr lang="fr-CA" sz="800" b="1"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algn="ctr"/>
            <a:r>
              <a:rPr lang="fr-CA"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du jeune</a:t>
            </a:r>
            <a:endParaRPr lang="fr-CA" sz="800" b="1"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algn="ct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a:t>
            </a:r>
            <a:r>
              <a:rPr lang="fr-CA" sz="800" dirty="0" err="1">
                <a:solidFill>
                  <a:srgbClr val="000000"/>
                </a:solidFill>
                <a:latin typeface="Tahoma" panose="020B0604030504040204" pitchFamily="34" charset="0"/>
                <a:ea typeface="Tahoma" panose="020B0604030504040204" pitchFamily="34" charset="0"/>
                <a:cs typeface="Tahoma" panose="020B0604030504040204" pitchFamily="34" charset="0"/>
              </a:rPr>
              <a:t>Chronosystème</a:t>
            </a:r>
            <a:r>
              <a:rPr lang="fr-CA" sz="8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endParaRPr lang="fr-CA" sz="8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106" name="Rectangle 5"/>
          <p:cNvSpPr>
            <a:spLocks noChangeArrowheads="1"/>
          </p:cNvSpPr>
          <p:nvPr>
            <p:custDataLst>
              <p:tags r:id="rId104"/>
            </p:custDataLst>
          </p:nvPr>
        </p:nvSpPr>
        <p:spPr bwMode="auto">
          <a:xfrm>
            <a:off x="39755" y="2400631"/>
            <a:ext cx="945905" cy="4229419"/>
          </a:xfrm>
          <a:prstGeom prst="rect">
            <a:avLst/>
          </a:prstGeom>
          <a:solidFill>
            <a:srgbClr val="FF6600"/>
          </a:solidFill>
          <a:ln w="9525">
            <a:solidFill>
              <a:schemeClr val="tx1"/>
            </a:solidFill>
            <a:miter lim="800000"/>
            <a:headEnd/>
            <a:tailEnd/>
          </a:ln>
        </p:spPr>
        <p:txBody>
          <a:bodyPr wrap="none" lIns="136885" tIns="68443" rIns="136885" bIns="68443" anchor="ctr"/>
          <a:lstStyle/>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Vulnérabilités </a:t>
            </a:r>
          </a:p>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des parents</a:t>
            </a:r>
          </a:p>
          <a:p>
            <a:pPr algn="ctr">
              <a:spcAft>
                <a:spcPts val="600"/>
              </a:spcAft>
            </a:pP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et de la famille</a:t>
            </a:r>
          </a:p>
          <a:p>
            <a:pPr algn="ctr"/>
            <a:r>
              <a:rPr lang="fr-CA" sz="800" dirty="0">
                <a:solidFill>
                  <a:schemeClr val="bg1"/>
                </a:solidFill>
                <a:latin typeface="Tahoma" panose="020B0604030504040204" pitchFamily="34" charset="0"/>
                <a:ea typeface="Tahoma" panose="020B0604030504040204" pitchFamily="34" charset="0"/>
                <a:cs typeface="Tahoma" panose="020B0604030504040204" pitchFamily="34" charset="0"/>
              </a:rPr>
              <a:t>(Microsystème)</a:t>
            </a:r>
          </a:p>
        </p:txBody>
      </p:sp>
      <p:sp>
        <p:nvSpPr>
          <p:cNvPr id="134" name="Rectangle 133"/>
          <p:cNvSpPr>
            <a:spLocks noChangeArrowheads="1"/>
          </p:cNvSpPr>
          <p:nvPr>
            <p:custDataLst>
              <p:tags r:id="rId105"/>
            </p:custDataLst>
          </p:nvPr>
        </p:nvSpPr>
        <p:spPr bwMode="auto">
          <a:xfrm>
            <a:off x="43069" y="1283076"/>
            <a:ext cx="942591" cy="995583"/>
          </a:xfrm>
          <a:prstGeom prst="rect">
            <a:avLst/>
          </a:prstGeom>
          <a:solidFill>
            <a:srgbClr val="95B3D7"/>
          </a:solidFill>
          <a:ln w="9525">
            <a:solidFill>
              <a:schemeClr val="tx1"/>
            </a:solidFill>
            <a:miter lim="800000"/>
            <a:headEnd/>
            <a:tailEnd/>
          </a:ln>
        </p:spPr>
        <p:txBody>
          <a:bodyPr wrap="none" lIns="136885" tIns="68443" rIns="136885" bIns="68443" anchor="ctr"/>
          <a:lstStyle/>
          <a:p>
            <a:pPr algn="ctr"/>
            <a:r>
              <a:rPr lang="fr-CA" sz="800" b="1" dirty="0">
                <a:solidFill>
                  <a:srgbClr val="000000"/>
                </a:solidFill>
                <a:latin typeface="Tahoma" panose="020B0604030504040204" pitchFamily="34" charset="0"/>
                <a:ea typeface="Tahoma" panose="020B0604030504040204" pitchFamily="34" charset="0"/>
                <a:cs typeface="Tahoma" panose="020B0604030504040204" pitchFamily="34" charset="0"/>
              </a:rPr>
              <a:t>Histoire des </a:t>
            </a:r>
          </a:p>
          <a:p>
            <a:pPr algn="ctr">
              <a:spcAft>
                <a:spcPts val="600"/>
              </a:spcAft>
            </a:pPr>
            <a:r>
              <a:rPr lang="fr-CA" sz="800" b="1" dirty="0">
                <a:solidFill>
                  <a:srgbClr val="000000"/>
                </a:solidFill>
                <a:latin typeface="Tahoma" panose="020B0604030504040204" pitchFamily="34" charset="0"/>
                <a:ea typeface="Tahoma" panose="020B0604030504040204" pitchFamily="34" charset="0"/>
                <a:cs typeface="Tahoma" panose="020B0604030504040204" pitchFamily="34" charset="0"/>
              </a:rPr>
              <a:t>parents</a:t>
            </a:r>
          </a:p>
          <a:p>
            <a:pPr algn="ct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a:t>
            </a:r>
            <a:r>
              <a:rPr lang="fr-CA" sz="800" dirty="0" err="1">
                <a:solidFill>
                  <a:srgbClr val="000000"/>
                </a:solidFill>
                <a:latin typeface="Tahoma" panose="020B0604030504040204" pitchFamily="34" charset="0"/>
                <a:ea typeface="Tahoma" panose="020B0604030504040204" pitchFamily="34" charset="0"/>
                <a:cs typeface="Tahoma" panose="020B0604030504040204" pitchFamily="34" charset="0"/>
              </a:rPr>
              <a:t>Chronosystème</a:t>
            </a:r>
            <a:r>
              <a:rPr lang="fr-CA" sz="8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endParaRPr lang="fr-CA" sz="8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103829752"/>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custDataLst>
              <p:tags r:id="rId1"/>
            </p:custDataLst>
          </p:nvPr>
        </p:nvSpPr>
        <p:spPr>
          <a:xfrm>
            <a:off x="5136100" y="3701259"/>
            <a:ext cx="2047102" cy="622794"/>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900" b="1" dirty="0">
                <a:latin typeface="Tahoma" panose="020B0604030504040204" pitchFamily="34" charset="0"/>
                <a:ea typeface="Tahoma" panose="020B0604030504040204" pitchFamily="34" charset="0"/>
                <a:cs typeface="Tahoma" panose="020B0604030504040204" pitchFamily="34" charset="0"/>
              </a:rPr>
              <a:t>Ressources familiales et </a:t>
            </a:r>
            <a:r>
              <a:rPr lang="fr-FR" sz="900" b="1" spc="18" dirty="0" smtClean="0">
                <a:latin typeface="Tahoma" panose="020B0604030504040204" pitchFamily="34" charset="0"/>
                <a:ea typeface="Tahoma" panose="020B0604030504040204" pitchFamily="34" charset="0"/>
                <a:cs typeface="Tahoma" panose="020B0604030504040204" pitchFamily="34" charset="0"/>
              </a:rPr>
              <a:t>environnementales auxquelles le jeune peut avoir accès</a:t>
            </a:r>
            <a:endParaRPr lang="fr-FR" sz="900" b="1" spc="18" dirty="0">
              <a:latin typeface="Tahoma" panose="020B0604030504040204" pitchFamily="34" charset="0"/>
              <a:ea typeface="Tahoma" panose="020B0604030504040204" pitchFamily="34" charset="0"/>
              <a:cs typeface="Tahoma" panose="020B0604030504040204" pitchFamily="34" charset="0"/>
            </a:endParaRPr>
          </a:p>
        </p:txBody>
      </p:sp>
      <p:sp>
        <p:nvSpPr>
          <p:cNvPr id="10" name="Ellipse 9"/>
          <p:cNvSpPr/>
          <p:nvPr>
            <p:custDataLst>
              <p:tags r:id="rId2"/>
            </p:custDataLst>
          </p:nvPr>
        </p:nvSpPr>
        <p:spPr>
          <a:xfrm>
            <a:off x="4428147" y="3101809"/>
            <a:ext cx="883317" cy="495567"/>
          </a:xfrm>
          <a:prstGeom prst="ellipse">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Soutien </a:t>
            </a:r>
            <a:r>
              <a:rPr lang="fr-FR" sz="800" spc="-24" dirty="0">
                <a:solidFill>
                  <a:srgbClr val="FFFFFF"/>
                </a:solidFill>
                <a:latin typeface="Tahoma" panose="020B0604030504040204" pitchFamily="34" charset="0"/>
                <a:ea typeface="Tahoma" panose="020B0604030504040204" pitchFamily="34" charset="0"/>
                <a:cs typeface="Tahoma" panose="020B0604030504040204" pitchFamily="34" charset="0"/>
              </a:rPr>
              <a:t>des pairs</a:t>
            </a:r>
          </a:p>
        </p:txBody>
      </p:sp>
      <p:sp>
        <p:nvSpPr>
          <p:cNvPr id="11" name="Ellipse 10"/>
          <p:cNvSpPr/>
          <p:nvPr>
            <p:custDataLst>
              <p:tags r:id="rId3"/>
            </p:custDataLst>
          </p:nvPr>
        </p:nvSpPr>
        <p:spPr>
          <a:xfrm>
            <a:off x="7251485" y="3157086"/>
            <a:ext cx="880575" cy="455734"/>
          </a:xfrm>
          <a:prstGeom prst="ellipse">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Soutien du parent NA</a:t>
            </a:r>
          </a:p>
        </p:txBody>
      </p:sp>
      <p:sp>
        <p:nvSpPr>
          <p:cNvPr id="12" name="Rectangle 11"/>
          <p:cNvSpPr/>
          <p:nvPr>
            <p:custDataLst>
              <p:tags r:id="rId4"/>
            </p:custDataLst>
          </p:nvPr>
        </p:nvSpPr>
        <p:spPr>
          <a:xfrm>
            <a:off x="6412976" y="6723296"/>
            <a:ext cx="939185" cy="591225"/>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900" b="1" dirty="0">
                <a:latin typeface="Tahoma" panose="020B0604030504040204" pitchFamily="34" charset="0"/>
                <a:ea typeface="Tahoma" panose="020B0604030504040204" pitchFamily="34" charset="0"/>
                <a:cs typeface="Tahoma" panose="020B0604030504040204" pitchFamily="34" charset="0"/>
              </a:rPr>
              <a:t>Vulnérabilités </a:t>
            </a:r>
            <a:r>
              <a:rPr lang="fr-FR" sz="900" b="1" dirty="0" smtClean="0">
                <a:latin typeface="Tahoma" panose="020B0604030504040204" pitchFamily="34" charset="0"/>
                <a:ea typeface="Tahoma" panose="020B0604030504040204" pitchFamily="34" charset="0"/>
                <a:cs typeface="Tahoma" panose="020B0604030504040204" pitchFamily="34" charset="0"/>
              </a:rPr>
              <a:t>du jeune</a:t>
            </a:r>
            <a:endParaRPr lang="fr-FR" sz="900" b="1" dirty="0">
              <a:latin typeface="Tahoma" panose="020B0604030504040204" pitchFamily="34" charset="0"/>
              <a:ea typeface="Tahoma" panose="020B0604030504040204" pitchFamily="34" charset="0"/>
              <a:cs typeface="Tahoma" panose="020B0604030504040204" pitchFamily="34" charset="0"/>
            </a:endParaRPr>
          </a:p>
        </p:txBody>
      </p:sp>
      <p:sp>
        <p:nvSpPr>
          <p:cNvPr id="13" name="Rectangle 12"/>
          <p:cNvSpPr/>
          <p:nvPr>
            <p:custDataLst>
              <p:tags r:id="rId5"/>
            </p:custDataLst>
          </p:nvPr>
        </p:nvSpPr>
        <p:spPr>
          <a:xfrm>
            <a:off x="9200931" y="3731273"/>
            <a:ext cx="1367938" cy="601650"/>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900" b="1" dirty="0">
                <a:latin typeface="Tahoma" panose="020B0604030504040204" pitchFamily="34" charset="0"/>
                <a:ea typeface="Tahoma" panose="020B0604030504040204" pitchFamily="34" charset="0"/>
                <a:cs typeface="Tahoma" panose="020B0604030504040204" pitchFamily="34" charset="0"/>
              </a:rPr>
              <a:t>Ressources personnelles </a:t>
            </a:r>
            <a:endParaRPr lang="fr-FR" sz="900" b="1" dirty="0" smtClean="0">
              <a:latin typeface="Tahoma" panose="020B0604030504040204" pitchFamily="34" charset="0"/>
              <a:ea typeface="Tahoma" panose="020B0604030504040204" pitchFamily="34" charset="0"/>
              <a:cs typeface="Tahoma" panose="020B0604030504040204" pitchFamily="34" charset="0"/>
            </a:endParaRPr>
          </a:p>
          <a:p>
            <a:pPr algn="ctr"/>
            <a:r>
              <a:rPr lang="fr-FR" sz="900" b="1" dirty="0" smtClean="0">
                <a:latin typeface="Tahoma" panose="020B0604030504040204" pitchFamily="34" charset="0"/>
                <a:ea typeface="Tahoma" panose="020B0604030504040204" pitchFamily="34" charset="0"/>
                <a:cs typeface="Tahoma" panose="020B0604030504040204" pitchFamily="34" charset="0"/>
              </a:rPr>
              <a:t>du jeune</a:t>
            </a:r>
            <a:endParaRPr lang="fr-FR" sz="900" b="1" dirty="0">
              <a:latin typeface="Tahoma" panose="020B0604030504040204" pitchFamily="34" charset="0"/>
              <a:ea typeface="Tahoma" panose="020B0604030504040204" pitchFamily="34" charset="0"/>
              <a:cs typeface="Tahoma" panose="020B0604030504040204" pitchFamily="34" charset="0"/>
            </a:endParaRPr>
          </a:p>
        </p:txBody>
      </p:sp>
      <p:cxnSp>
        <p:nvCxnSpPr>
          <p:cNvPr id="14" name="Connecteur droit avec flèche 13"/>
          <p:cNvCxnSpPr>
            <a:stCxn id="9" idx="2"/>
          </p:cNvCxnSpPr>
          <p:nvPr>
            <p:custDataLst>
              <p:tags r:id="rId6"/>
            </p:custDataLst>
          </p:nvPr>
        </p:nvCxnSpPr>
        <p:spPr>
          <a:xfrm>
            <a:off x="6159651" y="4324053"/>
            <a:ext cx="0" cy="1353530"/>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5" name="Connecteur droit avec flèche 14"/>
          <p:cNvCxnSpPr/>
          <p:nvPr>
            <p:custDataLst>
              <p:tags r:id="rId7"/>
            </p:custDataLst>
          </p:nvPr>
        </p:nvCxnSpPr>
        <p:spPr>
          <a:xfrm flipV="1">
            <a:off x="6882569" y="5714158"/>
            <a:ext cx="0" cy="1009138"/>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6" name="Ellipse 15"/>
          <p:cNvSpPr/>
          <p:nvPr>
            <p:custDataLst>
              <p:tags r:id="rId8"/>
            </p:custDataLst>
          </p:nvPr>
        </p:nvSpPr>
        <p:spPr>
          <a:xfrm>
            <a:off x="5136100" y="7582778"/>
            <a:ext cx="1155387" cy="578878"/>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Percevoir l’abus comme une menace</a:t>
            </a:r>
          </a:p>
        </p:txBody>
      </p:sp>
      <p:cxnSp>
        <p:nvCxnSpPr>
          <p:cNvPr id="17" name="Connecteur droit avec flèche 16"/>
          <p:cNvCxnSpPr/>
          <p:nvPr>
            <p:custDataLst>
              <p:tags r:id="rId9"/>
            </p:custDataLst>
          </p:nvPr>
        </p:nvCxnSpPr>
        <p:spPr>
          <a:xfrm>
            <a:off x="9956150" y="4332923"/>
            <a:ext cx="0" cy="1356583"/>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9" name="Ellipse 18"/>
          <p:cNvSpPr/>
          <p:nvPr>
            <p:custDataLst>
              <p:tags r:id="rId10"/>
            </p:custDataLst>
          </p:nvPr>
        </p:nvSpPr>
        <p:spPr>
          <a:xfrm>
            <a:off x="9983443" y="2656233"/>
            <a:ext cx="1534400" cy="567033"/>
          </a:xfrm>
          <a:prstGeom prst="ellipse">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spc="-24" dirty="0" smtClean="0">
                <a:solidFill>
                  <a:srgbClr val="FFFFFF"/>
                </a:solidFill>
                <a:latin typeface="Tahoma" panose="020B0604030504040204" pitchFamily="34" charset="0"/>
                <a:ea typeface="Tahoma" panose="020B0604030504040204" pitchFamily="34" charset="0"/>
                <a:cs typeface="Tahoma" panose="020B0604030504040204" pitchFamily="34" charset="0"/>
              </a:rPr>
              <a:t>Jeune </a:t>
            </a:r>
            <a:r>
              <a:rPr lang="fr-FR" sz="800" spc="-24" dirty="0">
                <a:solidFill>
                  <a:srgbClr val="FFFFFF"/>
                </a:solidFill>
                <a:latin typeface="Tahoma" panose="020B0604030504040204" pitchFamily="34" charset="0"/>
                <a:ea typeface="Tahoma" panose="020B0604030504040204" pitchFamily="34" charset="0"/>
                <a:cs typeface="Tahoma" panose="020B0604030504040204" pitchFamily="34" charset="0"/>
              </a:rPr>
              <a:t>ne se perçoit pas comme responsable de l’abus</a:t>
            </a:r>
          </a:p>
        </p:txBody>
      </p:sp>
      <p:sp>
        <p:nvSpPr>
          <p:cNvPr id="20" name="Rectangle 19"/>
          <p:cNvSpPr/>
          <p:nvPr>
            <p:custDataLst>
              <p:tags r:id="rId11"/>
            </p:custDataLst>
          </p:nvPr>
        </p:nvSpPr>
        <p:spPr>
          <a:xfrm>
            <a:off x="11727615" y="3098142"/>
            <a:ext cx="3864546" cy="2009194"/>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endParaRPr lang="fr-FR" sz="1000" b="1" dirty="0">
              <a:solidFill>
                <a:schemeClr val="tx1"/>
              </a:solidFill>
            </a:endParaRPr>
          </a:p>
          <a:p>
            <a:endParaRPr lang="fr-FR" sz="1000" b="1" dirty="0">
              <a:solidFill>
                <a:schemeClr val="tx1"/>
              </a:solidFill>
            </a:endParaRPr>
          </a:p>
          <a:p>
            <a:pPr>
              <a:spcAft>
                <a:spcPts val="242"/>
              </a:spcAft>
            </a:pPr>
            <a:endParaRPr lang="fr-CA" sz="1100" b="1"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a:spcAft>
                <a:spcPts val="242"/>
              </a:spcAft>
            </a:pPr>
            <a:r>
              <a:rPr lang="fr-CA" sz="800" b="1" dirty="0">
                <a:solidFill>
                  <a:schemeClr val="tx1"/>
                </a:solidFill>
                <a:latin typeface="Tahoma" panose="020B0604030504040204" pitchFamily="34" charset="0"/>
                <a:ea typeface="Tahoma" panose="020B0604030504040204" pitchFamily="34" charset="0"/>
                <a:cs typeface="Tahoma" panose="020B0604030504040204" pitchFamily="34" charset="0"/>
              </a:rPr>
              <a:t>Chez les enfants (middle)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Dépression</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Culpabilité</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Difficultés d’apprentissage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Idéations suicidaires</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Syndrome de stress post-traumatique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Anxiété sexuelle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Comportements sexuels inappropriés</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Connaissance des rapports sexuels inappropriée pour l’âge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Masturbation excessive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Tristesse, colère, honte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Perte d’estime de soi</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Anxiété</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Comportements intériorisés et extériorisés</a:t>
            </a:r>
          </a:p>
          <a:p>
            <a:pPr marL="109662" indent="-109662">
              <a:buFont typeface="Arial" panose="020B0604020202020204" pitchFamily="34" charset="0"/>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Agressivité extrême ou passage à l’acte</a:t>
            </a:r>
          </a:p>
          <a:p>
            <a:endParaRPr lang="fr-CA" sz="800" dirty="0">
              <a:solidFill>
                <a:schemeClr val="tx1"/>
              </a:solidFill>
            </a:endParaRPr>
          </a:p>
          <a:p>
            <a:endParaRPr lang="fr-CA" sz="700" dirty="0">
              <a:solidFill>
                <a:schemeClr val="tx1"/>
              </a:solidFill>
            </a:endParaRPr>
          </a:p>
          <a:p>
            <a:endParaRPr lang="fr-CA" sz="700" dirty="0">
              <a:solidFill>
                <a:schemeClr val="tx1"/>
              </a:solidFill>
            </a:endParaRPr>
          </a:p>
          <a:p>
            <a:endParaRPr lang="fr-CA" sz="700" dirty="0">
              <a:solidFill>
                <a:schemeClr val="tx1"/>
              </a:solidFill>
            </a:endParaRPr>
          </a:p>
          <a:p>
            <a:endParaRPr lang="fr-FR" sz="700" b="1" dirty="0">
              <a:solidFill>
                <a:schemeClr val="tx1"/>
              </a:solidFill>
            </a:endParaRPr>
          </a:p>
        </p:txBody>
      </p:sp>
      <p:sp>
        <p:nvSpPr>
          <p:cNvPr id="21" name="Rectangle 20"/>
          <p:cNvSpPr/>
          <p:nvPr>
            <p:custDataLst>
              <p:tags r:id="rId12"/>
            </p:custDataLst>
          </p:nvPr>
        </p:nvSpPr>
        <p:spPr>
          <a:xfrm>
            <a:off x="11727615" y="5216047"/>
            <a:ext cx="3864546" cy="2437227"/>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endParaRPr lang="fr-FR" sz="700" dirty="0">
              <a:solidFill>
                <a:schemeClr val="tx1"/>
              </a:solidFill>
            </a:endParaRPr>
          </a:p>
          <a:p>
            <a:endParaRPr lang="fr-FR" sz="700" dirty="0">
              <a:solidFill>
                <a:schemeClr val="tx1"/>
              </a:solidFill>
            </a:endParaRPr>
          </a:p>
          <a:p>
            <a:endParaRPr lang="fr-FR" sz="700" dirty="0">
              <a:solidFill>
                <a:schemeClr val="tx1"/>
              </a:solidFill>
            </a:endParaRPr>
          </a:p>
          <a:p>
            <a:endParaRPr lang="fr-FR" sz="700" dirty="0">
              <a:solidFill>
                <a:schemeClr val="tx1"/>
              </a:solidFill>
            </a:endParaRPr>
          </a:p>
          <a:p>
            <a:endParaRPr lang="fr-FR" sz="700" dirty="0">
              <a:solidFill>
                <a:schemeClr val="tx1"/>
              </a:solidFill>
            </a:endParaRPr>
          </a:p>
          <a:p>
            <a:endParaRPr lang="fr-FR" sz="1000" b="1" dirty="0">
              <a:solidFill>
                <a:schemeClr val="tx1"/>
              </a:solidFill>
            </a:endParaRPr>
          </a:p>
          <a:p>
            <a:pPr>
              <a:spcAft>
                <a:spcPts val="364"/>
              </a:spcAft>
            </a:pP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Chez les adolescents</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Rapports sexuels précoces</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Comportements sexuels à risque (activités de prostitution, commettre une agression sexuelle)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Nombre élevé de partenaires</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Dégoût pour la sexualité</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Dépression</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Idéations suicidaires / Tentative de suicide / Suicide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Troubles intériorisés (faible estime de soi)</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Syndrome de stress post-traumatique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Troubles extériorisés (comportements antisociaux, trouble des conduites)</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Consommation de psychotropes ou d’alcool</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Insertion dans une gang</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Grossesse non désirée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Fugues</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Automutilation</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École buissonnière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Temps excessif passé dans le bain</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Troubles alimentaires</a:t>
            </a:r>
            <a:endParaRPr lang="fr-FR" sz="1000" dirty="0">
              <a:solidFill>
                <a:schemeClr val="tx1"/>
              </a:solidFill>
            </a:endParaRPr>
          </a:p>
          <a:p>
            <a:endParaRPr lang="fr-FR" sz="700" dirty="0">
              <a:solidFill>
                <a:schemeClr val="tx1"/>
              </a:solidFill>
            </a:endParaRPr>
          </a:p>
          <a:p>
            <a:endParaRPr lang="fr-FR" sz="700" dirty="0">
              <a:solidFill>
                <a:schemeClr val="tx1"/>
              </a:solidFill>
            </a:endParaRPr>
          </a:p>
          <a:p>
            <a:endParaRPr lang="fr-FR" sz="700" dirty="0">
              <a:solidFill>
                <a:schemeClr val="tx1"/>
              </a:solidFill>
            </a:endParaRPr>
          </a:p>
          <a:p>
            <a:endParaRPr lang="fr-FR" sz="700" dirty="0">
              <a:solidFill>
                <a:schemeClr val="tx1"/>
              </a:solidFill>
            </a:endParaRPr>
          </a:p>
          <a:p>
            <a:endParaRPr lang="fr-FR" sz="700" dirty="0">
              <a:solidFill>
                <a:schemeClr val="tx1"/>
              </a:solidFill>
            </a:endParaRPr>
          </a:p>
          <a:p>
            <a:endParaRPr lang="fr-FR" sz="700" dirty="0">
              <a:solidFill>
                <a:schemeClr val="tx1"/>
              </a:solidFill>
            </a:endParaRPr>
          </a:p>
        </p:txBody>
      </p:sp>
      <p:sp>
        <p:nvSpPr>
          <p:cNvPr id="22" name="Rectangle 21"/>
          <p:cNvSpPr/>
          <p:nvPr>
            <p:custDataLst>
              <p:tags r:id="rId13"/>
            </p:custDataLst>
          </p:nvPr>
        </p:nvSpPr>
        <p:spPr>
          <a:xfrm>
            <a:off x="11727616" y="7765070"/>
            <a:ext cx="3852338" cy="1335692"/>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spcAft>
                <a:spcPts val="368"/>
              </a:spcAft>
            </a:pP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Symptômes physiques pouvant être observés</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Infection urinaire</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Troubles du sommeil</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Somatisation</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Blessures régions vaginale et anale</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Grossesse précoce</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Infections transmises sexuellement</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Vomissements fréquents</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Apparition soudaine d’énurésie ou d’encoprésie</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Retards de croissance</a:t>
            </a:r>
          </a:p>
        </p:txBody>
      </p:sp>
      <p:sp>
        <p:nvSpPr>
          <p:cNvPr id="24" name="Ellipse 23"/>
          <p:cNvSpPr/>
          <p:nvPr>
            <p:custDataLst>
              <p:tags r:id="rId14"/>
            </p:custDataLst>
          </p:nvPr>
        </p:nvSpPr>
        <p:spPr>
          <a:xfrm>
            <a:off x="5588813" y="8273532"/>
            <a:ext cx="1811956" cy="505146"/>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Stratégie </a:t>
            </a: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d’évitement: tenter de ne pas y penser</a:t>
            </a:r>
          </a:p>
        </p:txBody>
      </p:sp>
      <p:sp>
        <p:nvSpPr>
          <p:cNvPr id="25" name="Ellipse 24"/>
          <p:cNvSpPr/>
          <p:nvPr>
            <p:custDataLst>
              <p:tags r:id="rId15"/>
            </p:custDataLst>
          </p:nvPr>
        </p:nvSpPr>
        <p:spPr>
          <a:xfrm>
            <a:off x="4613798" y="2539860"/>
            <a:ext cx="1006402" cy="463538"/>
          </a:xfrm>
          <a:prstGeom prst="ellipse">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Soutien de la fratrie</a:t>
            </a:r>
          </a:p>
        </p:txBody>
      </p:sp>
      <p:sp>
        <p:nvSpPr>
          <p:cNvPr id="26" name="Ellipse 25"/>
          <p:cNvSpPr/>
          <p:nvPr>
            <p:custDataLst>
              <p:tags r:id="rId16"/>
            </p:custDataLst>
          </p:nvPr>
        </p:nvSpPr>
        <p:spPr>
          <a:xfrm>
            <a:off x="6671066" y="2584840"/>
            <a:ext cx="1418752" cy="433638"/>
          </a:xfrm>
          <a:prstGeom prst="ellipse">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Fonctionnement familial favorable</a:t>
            </a:r>
          </a:p>
        </p:txBody>
      </p:sp>
      <p:sp>
        <p:nvSpPr>
          <p:cNvPr id="28" name="Ellipse 27"/>
          <p:cNvSpPr/>
          <p:nvPr>
            <p:custDataLst>
              <p:tags r:id="rId17"/>
            </p:custDataLst>
          </p:nvPr>
        </p:nvSpPr>
        <p:spPr>
          <a:xfrm>
            <a:off x="5480991" y="2060933"/>
            <a:ext cx="1401578" cy="629290"/>
          </a:xfrm>
          <a:prstGeom prst="ellipse">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Relation d’attachement solide et stable avec le parent NA</a:t>
            </a:r>
          </a:p>
        </p:txBody>
      </p:sp>
      <p:sp>
        <p:nvSpPr>
          <p:cNvPr id="29" name="Ellipse 28"/>
          <p:cNvSpPr/>
          <p:nvPr>
            <p:custDataLst>
              <p:tags r:id="rId18"/>
            </p:custDataLst>
          </p:nvPr>
        </p:nvSpPr>
        <p:spPr>
          <a:xfrm>
            <a:off x="7394385" y="7980418"/>
            <a:ext cx="1302518" cy="586226"/>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Style d’attachement désorganisé</a:t>
            </a:r>
          </a:p>
        </p:txBody>
      </p:sp>
      <p:sp>
        <p:nvSpPr>
          <p:cNvPr id="30" name="Rectangle 29"/>
          <p:cNvSpPr/>
          <p:nvPr>
            <p:custDataLst>
              <p:tags r:id="rId19"/>
            </p:custDataLst>
          </p:nvPr>
        </p:nvSpPr>
        <p:spPr>
          <a:xfrm>
            <a:off x="11727616" y="9174296"/>
            <a:ext cx="3852338" cy="687535"/>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spcAft>
                <a:spcPts val="368"/>
              </a:spcAft>
            </a:pP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Absence de symptômes</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Le tiers des enfants et adolescents ne présentent pas de symptômes </a:t>
            </a:r>
            <a:r>
              <a:rPr lang="fr-FR" sz="800" dirty="0" smtClean="0">
                <a:solidFill>
                  <a:schemeClr val="tx1"/>
                </a:solidFill>
                <a:latin typeface="Tahoma" panose="020B0604030504040204" pitchFamily="34" charset="0"/>
                <a:ea typeface="Tahoma" panose="020B0604030504040204" pitchFamily="34" charset="0"/>
                <a:cs typeface="Tahoma" panose="020B0604030504040204" pitchFamily="34" charset="0"/>
              </a:rPr>
              <a:t>sur le plan clinique</a:t>
            </a: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Plusieurs enfants et adolescents manifestent des symptômes à retardement.</a:t>
            </a:r>
          </a:p>
        </p:txBody>
      </p:sp>
      <p:sp>
        <p:nvSpPr>
          <p:cNvPr id="32" name="ZoneTexte 31"/>
          <p:cNvSpPr txBox="1"/>
          <p:nvPr>
            <p:custDataLst>
              <p:tags r:id="rId20"/>
            </p:custDataLst>
          </p:nvPr>
        </p:nvSpPr>
        <p:spPr>
          <a:xfrm>
            <a:off x="5966937" y="8147939"/>
            <a:ext cx="86850" cy="166539"/>
          </a:xfrm>
          <a:prstGeom prst="rect">
            <a:avLst/>
          </a:prstGeom>
          <a:noFill/>
        </p:spPr>
        <p:txBody>
          <a:bodyPr wrap="none" lIns="43005" tIns="21504" rIns="43005" bIns="21504" rtlCol="0">
            <a:spAutoFit/>
          </a:bodyPr>
          <a:lstStyle/>
          <a:p>
            <a:endParaRPr lang="fr-FR" sz="800" dirty="0"/>
          </a:p>
        </p:txBody>
      </p:sp>
      <p:cxnSp>
        <p:nvCxnSpPr>
          <p:cNvPr id="39" name="Connecteur droit avec flèche 38"/>
          <p:cNvCxnSpPr>
            <a:stCxn id="12" idx="2"/>
            <a:endCxn id="29" idx="1"/>
          </p:cNvCxnSpPr>
          <p:nvPr>
            <p:custDataLst>
              <p:tags r:id="rId21"/>
            </p:custDataLst>
          </p:nvPr>
        </p:nvCxnSpPr>
        <p:spPr>
          <a:xfrm>
            <a:off x="6882569" y="7314521"/>
            <a:ext cx="702565" cy="751748"/>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40" name="Connecteur droit avec flèche 39"/>
          <p:cNvCxnSpPr>
            <a:stCxn id="9" idx="0"/>
            <a:endCxn id="25" idx="5"/>
          </p:cNvCxnSpPr>
          <p:nvPr>
            <p:custDataLst>
              <p:tags r:id="rId22"/>
            </p:custDataLst>
          </p:nvPr>
        </p:nvCxnSpPr>
        <p:spPr>
          <a:xfrm flipH="1" flipV="1">
            <a:off x="5472816" y="2935514"/>
            <a:ext cx="686835" cy="765745"/>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41" name="Connecteur droit avec flèche 40"/>
          <p:cNvCxnSpPr>
            <a:stCxn id="9" idx="0"/>
            <a:endCxn id="10" idx="6"/>
          </p:cNvCxnSpPr>
          <p:nvPr>
            <p:custDataLst>
              <p:tags r:id="rId23"/>
            </p:custDataLst>
          </p:nvPr>
        </p:nvCxnSpPr>
        <p:spPr>
          <a:xfrm flipH="1" flipV="1">
            <a:off x="5311464" y="3349593"/>
            <a:ext cx="848187" cy="351666"/>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42" name="Connecteur droit avec flèche 41"/>
          <p:cNvCxnSpPr>
            <a:stCxn id="9" idx="0"/>
            <a:endCxn id="28" idx="4"/>
          </p:cNvCxnSpPr>
          <p:nvPr>
            <p:custDataLst>
              <p:tags r:id="rId24"/>
            </p:custDataLst>
          </p:nvPr>
        </p:nvCxnSpPr>
        <p:spPr>
          <a:xfrm flipV="1">
            <a:off x="6159651" y="2690223"/>
            <a:ext cx="22129" cy="1011036"/>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43" name="Connecteur droit avec flèche 42"/>
          <p:cNvCxnSpPr>
            <a:stCxn id="9" idx="0"/>
            <a:endCxn id="26" idx="3"/>
          </p:cNvCxnSpPr>
          <p:nvPr>
            <p:custDataLst>
              <p:tags r:id="rId25"/>
            </p:custDataLst>
          </p:nvPr>
        </p:nvCxnSpPr>
        <p:spPr>
          <a:xfrm flipV="1">
            <a:off x="6159651" y="2954973"/>
            <a:ext cx="719186" cy="746286"/>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44" name="Connecteur droit avec flèche 43"/>
          <p:cNvCxnSpPr>
            <a:stCxn id="9" idx="0"/>
            <a:endCxn id="11" idx="2"/>
          </p:cNvCxnSpPr>
          <p:nvPr>
            <p:custDataLst>
              <p:tags r:id="rId26"/>
            </p:custDataLst>
          </p:nvPr>
        </p:nvCxnSpPr>
        <p:spPr>
          <a:xfrm flipV="1">
            <a:off x="6159651" y="3384953"/>
            <a:ext cx="1091834" cy="316306"/>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45" name="Connecteur droit avec flèche 44"/>
          <p:cNvCxnSpPr>
            <a:stCxn id="13" idx="0"/>
            <a:endCxn id="84" idx="4"/>
          </p:cNvCxnSpPr>
          <p:nvPr>
            <p:custDataLst>
              <p:tags r:id="rId27"/>
            </p:custDataLst>
          </p:nvPr>
        </p:nvCxnSpPr>
        <p:spPr>
          <a:xfrm flipV="1">
            <a:off x="9884900" y="2570503"/>
            <a:ext cx="0" cy="1160770"/>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46" name="Connecteur droit avec flèche 45"/>
          <p:cNvCxnSpPr>
            <a:stCxn id="13" idx="0"/>
            <a:endCxn id="19" idx="3"/>
          </p:cNvCxnSpPr>
          <p:nvPr>
            <p:custDataLst>
              <p:tags r:id="rId28"/>
            </p:custDataLst>
          </p:nvPr>
        </p:nvCxnSpPr>
        <p:spPr>
          <a:xfrm flipV="1">
            <a:off x="9884900" y="3140226"/>
            <a:ext cx="323251" cy="591047"/>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47" name="Connecteur droit avec flèche 46"/>
          <p:cNvCxnSpPr>
            <a:stCxn id="12" idx="2"/>
            <a:endCxn id="16" idx="7"/>
          </p:cNvCxnSpPr>
          <p:nvPr>
            <p:custDataLst>
              <p:tags r:id="rId29"/>
            </p:custDataLst>
          </p:nvPr>
        </p:nvCxnSpPr>
        <p:spPr>
          <a:xfrm flipH="1">
            <a:off x="6122284" y="7314521"/>
            <a:ext cx="760285" cy="353032"/>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48" name="Connecteur droit avec flèche 47"/>
          <p:cNvCxnSpPr>
            <a:stCxn id="12" idx="2"/>
            <a:endCxn id="24" idx="0"/>
          </p:cNvCxnSpPr>
          <p:nvPr>
            <p:custDataLst>
              <p:tags r:id="rId30"/>
            </p:custDataLst>
          </p:nvPr>
        </p:nvCxnSpPr>
        <p:spPr>
          <a:xfrm flipH="1">
            <a:off x="6494791" y="7314521"/>
            <a:ext cx="387778" cy="959011"/>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49" name="ZoneTexte 48"/>
          <p:cNvSpPr txBox="1"/>
          <p:nvPr>
            <p:custDataLst>
              <p:tags r:id="rId31"/>
            </p:custDataLst>
          </p:nvPr>
        </p:nvSpPr>
        <p:spPr>
          <a:xfrm>
            <a:off x="6315123" y="4889109"/>
            <a:ext cx="3510051" cy="551259"/>
          </a:xfrm>
          <a:prstGeom prst="rect">
            <a:avLst/>
          </a:prstGeom>
          <a:noFill/>
        </p:spPr>
        <p:txBody>
          <a:bodyPr wrap="square" lIns="43005" tIns="21504" rIns="43005" bIns="21504" rtlCol="0">
            <a:spAutoFit/>
          </a:bodyPr>
          <a:lstStyle/>
          <a:p>
            <a:r>
              <a:rPr lang="fr-FR" sz="1100" b="1" dirty="0" smtClean="0">
                <a:latin typeface="Tahoma" panose="020B0604030504040204" pitchFamily="34" charset="0"/>
                <a:ea typeface="Tahoma" panose="020B0604030504040204" pitchFamily="34" charset="0"/>
                <a:cs typeface="Tahoma" panose="020B0604030504040204" pitchFamily="34" charset="0"/>
              </a:rPr>
              <a:t>3- Facteurs</a:t>
            </a:r>
            <a:r>
              <a:rPr lang="fr-FR" sz="1100" b="1" dirty="0">
                <a:latin typeface="Tahoma" panose="020B0604030504040204" pitchFamily="34" charset="0"/>
                <a:ea typeface="Tahoma" panose="020B0604030504040204" pitchFamily="34" charset="0"/>
                <a:cs typeface="Tahoma" panose="020B0604030504040204" pitchFamily="34" charset="0"/>
              </a:rPr>
              <a:t> </a:t>
            </a:r>
            <a:r>
              <a:rPr lang="fr-FR" sz="1100" b="1" dirty="0" smtClean="0">
                <a:latin typeface="Tahoma" panose="020B0604030504040204" pitchFamily="34" charset="0"/>
                <a:ea typeface="Tahoma" panose="020B0604030504040204" pitchFamily="34" charset="0"/>
                <a:cs typeface="Tahoma" panose="020B0604030504040204" pitchFamily="34" charset="0"/>
              </a:rPr>
              <a:t>de </a:t>
            </a:r>
            <a:r>
              <a:rPr lang="fr-FR" sz="1100" b="1" dirty="0">
                <a:latin typeface="Tahoma" panose="020B0604030504040204" pitchFamily="34" charset="0"/>
                <a:ea typeface="Tahoma" panose="020B0604030504040204" pitchFamily="34" charset="0"/>
                <a:cs typeface="Tahoma" panose="020B0604030504040204" pitchFamily="34" charset="0"/>
              </a:rPr>
              <a:t>protection pouvant contribuer à </a:t>
            </a:r>
            <a:r>
              <a:rPr lang="fr-FR" sz="1100" b="1" dirty="0" smtClean="0">
                <a:latin typeface="Tahoma" panose="020B0604030504040204" pitchFamily="34" charset="0"/>
                <a:ea typeface="Tahoma" panose="020B0604030504040204" pitchFamily="34" charset="0"/>
                <a:cs typeface="Tahoma" panose="020B0604030504040204" pitchFamily="34" charset="0"/>
              </a:rPr>
              <a:t>réduire les </a:t>
            </a:r>
            <a:r>
              <a:rPr lang="fr-FR" sz="1100" b="1" dirty="0">
                <a:latin typeface="Tahoma" panose="020B0604030504040204" pitchFamily="34" charset="0"/>
                <a:ea typeface="Tahoma" panose="020B0604030504040204" pitchFamily="34" charset="0"/>
                <a:cs typeface="Tahoma" panose="020B0604030504040204" pitchFamily="34" charset="0"/>
              </a:rPr>
              <a:t>conséquences de l’abus sexuel </a:t>
            </a:r>
            <a:r>
              <a:rPr lang="fr-FR" sz="1100" b="1" dirty="0" smtClean="0">
                <a:latin typeface="Tahoma" panose="020B0604030504040204" pitchFamily="34" charset="0"/>
                <a:ea typeface="Tahoma" panose="020B0604030504040204" pitchFamily="34" charset="0"/>
                <a:cs typeface="Tahoma" panose="020B0604030504040204" pitchFamily="34" charset="0"/>
              </a:rPr>
              <a:t>sur le jeune</a:t>
            </a:r>
            <a:endParaRPr lang="fr-FR" sz="1100" b="1" dirty="0">
              <a:latin typeface="Tahoma" panose="020B0604030504040204" pitchFamily="34" charset="0"/>
              <a:ea typeface="Tahoma" panose="020B0604030504040204" pitchFamily="34" charset="0"/>
              <a:cs typeface="Tahoma" panose="020B0604030504040204" pitchFamily="34" charset="0"/>
            </a:endParaRPr>
          </a:p>
        </p:txBody>
      </p:sp>
      <p:sp>
        <p:nvSpPr>
          <p:cNvPr id="50" name="ZoneTexte 49"/>
          <p:cNvSpPr txBox="1"/>
          <p:nvPr>
            <p:custDataLst>
              <p:tags r:id="rId32"/>
            </p:custDataLst>
          </p:nvPr>
        </p:nvSpPr>
        <p:spPr>
          <a:xfrm>
            <a:off x="5259364" y="8922317"/>
            <a:ext cx="3823066" cy="551259"/>
          </a:xfrm>
          <a:prstGeom prst="rect">
            <a:avLst/>
          </a:prstGeom>
          <a:noFill/>
        </p:spPr>
        <p:txBody>
          <a:bodyPr wrap="square" lIns="43005" tIns="21504" rIns="43005" bIns="21504" rtlCol="0">
            <a:spAutoFit/>
          </a:bodyPr>
          <a:lstStyle/>
          <a:p>
            <a:r>
              <a:rPr lang="fr-FR" sz="1100" b="1" dirty="0" smtClean="0">
                <a:latin typeface="Tahoma" panose="020B0604030504040204" pitchFamily="34" charset="0"/>
                <a:ea typeface="Tahoma" panose="020B0604030504040204" pitchFamily="34" charset="0"/>
                <a:cs typeface="Tahoma" panose="020B0604030504040204" pitchFamily="34" charset="0"/>
              </a:rPr>
              <a:t>2- Facteurs de risque du jeune pouvant contribuer </a:t>
            </a:r>
            <a:r>
              <a:rPr lang="fr-FR" sz="1100" b="1" dirty="0">
                <a:latin typeface="Tahoma" panose="020B0604030504040204" pitchFamily="34" charset="0"/>
                <a:ea typeface="Tahoma" panose="020B0604030504040204" pitchFamily="34" charset="0"/>
                <a:cs typeface="Tahoma" panose="020B0604030504040204" pitchFamily="34" charset="0"/>
              </a:rPr>
              <a:t>à </a:t>
            </a:r>
            <a:r>
              <a:rPr lang="fr-FR" sz="1100" b="1" dirty="0" smtClean="0">
                <a:latin typeface="Tahoma" panose="020B0604030504040204" pitchFamily="34" charset="0"/>
                <a:ea typeface="Tahoma" panose="020B0604030504040204" pitchFamily="34" charset="0"/>
                <a:cs typeface="Tahoma" panose="020B0604030504040204" pitchFamily="34" charset="0"/>
              </a:rPr>
              <a:t>accentuer les </a:t>
            </a:r>
            <a:r>
              <a:rPr lang="fr-FR" sz="1100" b="1" dirty="0">
                <a:latin typeface="Tahoma" panose="020B0604030504040204" pitchFamily="34" charset="0"/>
                <a:ea typeface="Tahoma" panose="020B0604030504040204" pitchFamily="34" charset="0"/>
                <a:cs typeface="Tahoma" panose="020B0604030504040204" pitchFamily="34" charset="0"/>
              </a:rPr>
              <a:t>conséquences de l’abus sexuel sur </a:t>
            </a:r>
            <a:r>
              <a:rPr lang="fr-FR" sz="1100" b="1" dirty="0" smtClean="0">
                <a:latin typeface="Tahoma" panose="020B0604030504040204" pitchFamily="34" charset="0"/>
                <a:ea typeface="Tahoma" panose="020B0604030504040204" pitchFamily="34" charset="0"/>
                <a:cs typeface="Tahoma" panose="020B0604030504040204" pitchFamily="34" charset="0"/>
              </a:rPr>
              <a:t>son adaptation et son développement</a:t>
            </a:r>
            <a:endParaRPr lang="fr-FR" sz="1100" b="1" dirty="0">
              <a:latin typeface="Tahoma" panose="020B0604030504040204" pitchFamily="34" charset="0"/>
              <a:ea typeface="Tahoma" panose="020B0604030504040204" pitchFamily="34" charset="0"/>
              <a:cs typeface="Tahoma" panose="020B0604030504040204" pitchFamily="34" charset="0"/>
            </a:endParaRPr>
          </a:p>
        </p:txBody>
      </p:sp>
      <p:sp>
        <p:nvSpPr>
          <p:cNvPr id="51" name="Ellipse 50"/>
          <p:cNvSpPr/>
          <p:nvPr>
            <p:custDataLst>
              <p:tags r:id="rId33"/>
            </p:custDataLst>
          </p:nvPr>
        </p:nvSpPr>
        <p:spPr>
          <a:xfrm>
            <a:off x="7567217" y="7277946"/>
            <a:ext cx="1129686" cy="553744"/>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Honte et blâme</a:t>
            </a:r>
          </a:p>
        </p:txBody>
      </p:sp>
      <p:cxnSp>
        <p:nvCxnSpPr>
          <p:cNvPr id="52" name="Connecteur droit avec flèche 51"/>
          <p:cNvCxnSpPr>
            <a:stCxn id="12" idx="2"/>
            <a:endCxn id="51" idx="2"/>
          </p:cNvCxnSpPr>
          <p:nvPr>
            <p:custDataLst>
              <p:tags r:id="rId34"/>
            </p:custDataLst>
          </p:nvPr>
        </p:nvCxnSpPr>
        <p:spPr>
          <a:xfrm>
            <a:off x="6882569" y="7314521"/>
            <a:ext cx="684648" cy="240297"/>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53" name="Rectangle 52"/>
          <p:cNvSpPr/>
          <p:nvPr>
            <p:custDataLst>
              <p:tags r:id="rId35"/>
            </p:custDataLst>
          </p:nvPr>
        </p:nvSpPr>
        <p:spPr>
          <a:xfrm>
            <a:off x="11727615" y="2309365"/>
            <a:ext cx="3864546" cy="681408"/>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spcAft>
                <a:spcPts val="368"/>
              </a:spcAft>
            </a:pP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Chez les jeunes enfants (</a:t>
            </a:r>
            <a:r>
              <a:rPr lang="fr-FR" sz="800" b="1" dirty="0" err="1">
                <a:solidFill>
                  <a:schemeClr val="tx1"/>
                </a:solidFill>
                <a:latin typeface="Tahoma" panose="020B0604030504040204" pitchFamily="34" charset="0"/>
                <a:ea typeface="Tahoma" panose="020B0604030504040204" pitchFamily="34" charset="0"/>
                <a:cs typeface="Tahoma" panose="020B0604030504040204" pitchFamily="34" charset="0"/>
              </a:rPr>
              <a:t>early</a:t>
            </a: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a:t>
            </a:r>
          </a:p>
          <a:p>
            <a:pPr marL="109662" indent="-109662">
              <a:buFont typeface="Arial" panose="020B0604020202020204" pitchFamily="34" charset="0"/>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Comportements sexuels inappropriés pour l’âge</a:t>
            </a:r>
          </a:p>
          <a:p>
            <a:pPr marL="109662" indent="-109662">
              <a:buFont typeface="Arial" panose="020B0604020202020204" pitchFamily="34" charset="0"/>
              <a:buChar char="•"/>
            </a:pPr>
            <a:r>
              <a:rPr lang="fr-CA" sz="800" spc="-24" dirty="0">
                <a:solidFill>
                  <a:schemeClr val="tx1"/>
                </a:solidFill>
                <a:latin typeface="Tahoma" panose="020B0604030504040204" pitchFamily="34" charset="0"/>
                <a:ea typeface="Tahoma" panose="020B0604030504040204" pitchFamily="34" charset="0"/>
                <a:cs typeface="Tahoma" panose="020B0604030504040204" pitchFamily="34" charset="0"/>
              </a:rPr>
              <a:t>Comportements intériorisés et extériorisés</a:t>
            </a:r>
          </a:p>
          <a:p>
            <a:pPr marL="109662" indent="-109662">
              <a:buFont typeface="Arial" panose="020B0604020202020204" pitchFamily="34" charset="0"/>
              <a:buChar char="•"/>
            </a:pPr>
            <a:r>
              <a:rPr lang="fr-CA" sz="800" spc="-24" dirty="0">
                <a:solidFill>
                  <a:schemeClr val="tx1"/>
                </a:solidFill>
                <a:latin typeface="Tahoma" panose="020B0604030504040204" pitchFamily="34" charset="0"/>
                <a:ea typeface="Tahoma" panose="020B0604030504040204" pitchFamily="34" charset="0"/>
                <a:cs typeface="Tahoma" panose="020B0604030504040204" pitchFamily="34" charset="0"/>
              </a:rPr>
              <a:t>Crainte anormalement élevée des hommes</a:t>
            </a:r>
          </a:p>
        </p:txBody>
      </p:sp>
      <p:sp>
        <p:nvSpPr>
          <p:cNvPr id="54" name="Rectangle 53"/>
          <p:cNvSpPr/>
          <p:nvPr>
            <p:custDataLst>
              <p:tags r:id="rId36"/>
            </p:custDataLst>
          </p:nvPr>
        </p:nvSpPr>
        <p:spPr>
          <a:xfrm>
            <a:off x="11727615" y="1254669"/>
            <a:ext cx="3864546" cy="938862"/>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spcAft>
                <a:spcPts val="368"/>
              </a:spcAft>
            </a:pP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C</a:t>
            </a:r>
            <a:r>
              <a:rPr lang="fr-FR" sz="8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onséquences </a:t>
            </a: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à court terme</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Choc (peur, tristesse, honte, impression d’être </a:t>
            </a:r>
            <a:r>
              <a:rPr lang="fr-FR" sz="800" dirty="0" smtClean="0">
                <a:solidFill>
                  <a:schemeClr val="tx1"/>
                </a:solidFill>
                <a:latin typeface="Tahoma" panose="020B0604030504040204" pitchFamily="34" charset="0"/>
                <a:ea typeface="Tahoma" panose="020B0604030504040204" pitchFamily="34" charset="0"/>
                <a:cs typeface="Tahoma" panose="020B0604030504040204" pitchFamily="34" charset="0"/>
              </a:rPr>
              <a:t>incompris, </a:t>
            </a: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trouble du sommeil, perte d’appétit)</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Réajustement (peur de rester à l’intérieur, des foules, d’être </a:t>
            </a:r>
            <a:r>
              <a:rPr lang="fr-FR" sz="800" dirty="0" smtClean="0">
                <a:solidFill>
                  <a:schemeClr val="tx1"/>
                </a:solidFill>
                <a:latin typeface="Tahoma" panose="020B0604030504040204" pitchFamily="34" charset="0"/>
                <a:ea typeface="Tahoma" panose="020B0604030504040204" pitchFamily="34" charset="0"/>
                <a:cs typeface="Tahoma" panose="020B0604030504040204" pitchFamily="34" charset="0"/>
              </a:rPr>
              <a:t>seul) </a:t>
            </a:r>
            <a:endParaRPr lang="fr-FR" sz="8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Intégration (période d’introspection, besoin d’éclaircir la situation)</a:t>
            </a:r>
          </a:p>
        </p:txBody>
      </p:sp>
      <p:sp>
        <p:nvSpPr>
          <p:cNvPr id="55" name="Rectangle 54"/>
          <p:cNvSpPr/>
          <p:nvPr>
            <p:custDataLst>
              <p:tags r:id="rId37"/>
            </p:custDataLst>
          </p:nvPr>
        </p:nvSpPr>
        <p:spPr>
          <a:xfrm>
            <a:off x="11589487" y="1145695"/>
            <a:ext cx="4101684" cy="8812753"/>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110816" tIns="55408" rIns="110816" bIns="55408" rtlCol="0" anchor="ctr"/>
          <a:lstStyle/>
          <a:p>
            <a:pPr algn="ctr"/>
            <a:endParaRPr lang="fr-FR"/>
          </a:p>
        </p:txBody>
      </p:sp>
      <p:cxnSp>
        <p:nvCxnSpPr>
          <p:cNvPr id="56" name="Connecteur droit avec flèche 55"/>
          <p:cNvCxnSpPr>
            <a:stCxn id="107" idx="3"/>
            <a:endCxn id="71" idx="1"/>
          </p:cNvCxnSpPr>
          <p:nvPr>
            <p:custDataLst>
              <p:tags r:id="rId38"/>
            </p:custDataLst>
          </p:nvPr>
        </p:nvCxnSpPr>
        <p:spPr>
          <a:xfrm>
            <a:off x="1586351" y="5705542"/>
            <a:ext cx="8979477" cy="0"/>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1" name="Rectangle 70"/>
          <p:cNvSpPr/>
          <p:nvPr>
            <p:custDataLst>
              <p:tags r:id="rId39"/>
            </p:custDataLst>
          </p:nvPr>
        </p:nvSpPr>
        <p:spPr>
          <a:xfrm>
            <a:off x="10565828" y="4933090"/>
            <a:ext cx="901228" cy="1544903"/>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Conséquences</a:t>
            </a:r>
          </a:p>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de l’abus sexuel</a:t>
            </a:r>
          </a:p>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selon l’âge des </a:t>
            </a: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jeunes</a:t>
            </a:r>
            <a:endPar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2" name="Rectangle 1"/>
          <p:cNvSpPr/>
          <p:nvPr>
            <p:custDataLst>
              <p:tags r:id="rId40"/>
            </p:custDataLst>
          </p:nvPr>
        </p:nvSpPr>
        <p:spPr>
          <a:xfrm>
            <a:off x="45863" y="90160"/>
            <a:ext cx="13910181" cy="1266060"/>
          </a:xfrm>
          <a:prstGeom prst="rect">
            <a:avLst/>
          </a:prstGeom>
        </p:spPr>
        <p:txBody>
          <a:bodyPr wrap="square" lIns="110816" tIns="55408" rIns="110816" bIns="55408">
            <a:spAutoFit/>
          </a:bodyPr>
          <a:lstStyle/>
          <a:p>
            <a:r>
              <a:rPr lang="fr-FR" sz="1500" b="1" dirty="0">
                <a:latin typeface="Tahoma" panose="020B0604030504040204" pitchFamily="34" charset="0"/>
                <a:ea typeface="Tahoma" panose="020B0604030504040204" pitchFamily="34" charset="0"/>
                <a:cs typeface="Tahoma" panose="020B0604030504040204" pitchFamily="34" charset="0"/>
              </a:rPr>
              <a:t>Étape </a:t>
            </a:r>
            <a:r>
              <a:rPr lang="fr-FR" sz="1500" b="1" dirty="0" smtClean="0">
                <a:latin typeface="Tahoma" panose="020B0604030504040204" pitchFamily="34" charset="0"/>
                <a:ea typeface="Tahoma" panose="020B0604030504040204" pitchFamily="34" charset="0"/>
                <a:cs typeface="Tahoma" panose="020B0604030504040204" pitchFamily="34" charset="0"/>
              </a:rPr>
              <a:t>2: Documenter les facteurs qui ont pu contribuer à la cessation ou à la continuité de l’abus sexuel, les facteurs de risque du jeune et les facteurs aggravants pouvant contribuer à accentuer les conséquences de l’abus sexuel sur son adaptation, les facteurs de protection pouvant contribuer à atténuer l’impact de l’abus sexuel sur le jeune, soit les ressources familiales et environnementales </a:t>
            </a:r>
          </a:p>
          <a:p>
            <a:r>
              <a:rPr lang="fr-FR" sz="1500" b="1" dirty="0" smtClean="0">
                <a:latin typeface="Tahoma" panose="020B0604030504040204" pitchFamily="34" charset="0"/>
                <a:ea typeface="Tahoma" panose="020B0604030504040204" pitchFamily="34" charset="0"/>
                <a:cs typeface="Tahoma" panose="020B0604030504040204" pitchFamily="34" charset="0"/>
              </a:rPr>
              <a:t>et les ressources personnelles du jeune et les conséquences observées de l’abus sexuel sur l’adaptation </a:t>
            </a:r>
          </a:p>
          <a:p>
            <a:r>
              <a:rPr lang="fr-FR" sz="1500" b="1" dirty="0" smtClean="0">
                <a:latin typeface="Tahoma" panose="020B0604030504040204" pitchFamily="34" charset="0"/>
                <a:ea typeface="Tahoma" panose="020B0604030504040204" pitchFamily="34" charset="0"/>
                <a:cs typeface="Tahoma" panose="020B0604030504040204" pitchFamily="34" charset="0"/>
              </a:rPr>
              <a:t>et le développement du jeune.  </a:t>
            </a:r>
            <a:endParaRPr lang="fr-FR" sz="1500" b="1" dirty="0">
              <a:latin typeface="Tahoma" panose="020B0604030504040204" pitchFamily="34" charset="0"/>
              <a:ea typeface="Tahoma" panose="020B0604030504040204" pitchFamily="34" charset="0"/>
              <a:cs typeface="Tahoma" panose="020B0604030504040204" pitchFamily="34" charset="0"/>
            </a:endParaRPr>
          </a:p>
        </p:txBody>
      </p:sp>
      <p:sp>
        <p:nvSpPr>
          <p:cNvPr id="107" name="Rectangle 106"/>
          <p:cNvSpPr/>
          <p:nvPr>
            <p:custDataLst>
              <p:tags r:id="rId41"/>
            </p:custDataLst>
          </p:nvPr>
        </p:nvSpPr>
        <p:spPr>
          <a:xfrm>
            <a:off x="163139" y="4696402"/>
            <a:ext cx="1423212" cy="201827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r>
              <a:rPr lang="fr-FR" sz="800" b="1" spc="-24" dirty="0">
                <a:solidFill>
                  <a:schemeClr val="bg1"/>
                </a:solidFill>
                <a:latin typeface="Tahoma" panose="020B0604030504040204" pitchFamily="34" charset="0"/>
                <a:ea typeface="Tahoma" panose="020B0604030504040204" pitchFamily="34" charset="0"/>
                <a:cs typeface="Tahoma" panose="020B0604030504040204" pitchFamily="34" charset="0"/>
              </a:rPr>
              <a:t>Caractéristiques </a:t>
            </a:r>
            <a:r>
              <a:rPr lang="fr-FR" sz="800" b="1" dirty="0">
                <a:solidFill>
                  <a:schemeClr val="bg1"/>
                </a:solidFill>
                <a:latin typeface="Tahoma" panose="020B0604030504040204" pitchFamily="34" charset="0"/>
                <a:ea typeface="Tahoma" panose="020B0604030504040204" pitchFamily="34" charset="0"/>
                <a:cs typeface="Tahoma" panose="020B0604030504040204" pitchFamily="34" charset="0"/>
              </a:rPr>
              <a:t>de l’abus sexuel</a:t>
            </a:r>
          </a:p>
          <a:p>
            <a:pPr algn="ctr"/>
            <a:endParaRPr lang="fr-FR"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207780" indent="-207780">
              <a:buFont typeface="Arial"/>
              <a:buChar char="•"/>
            </a:pPr>
            <a:r>
              <a:rPr lang="fr-FR" sz="800" b="1" dirty="0">
                <a:solidFill>
                  <a:schemeClr val="bg1"/>
                </a:solidFill>
                <a:latin typeface="Tahoma" panose="020B0604030504040204" pitchFamily="34" charset="0"/>
                <a:ea typeface="Tahoma" panose="020B0604030504040204" pitchFamily="34" charset="0"/>
                <a:cs typeface="Tahoma" panose="020B0604030504040204" pitchFamily="34" charset="0"/>
              </a:rPr>
              <a:t>Nature des gestes posés</a:t>
            </a:r>
          </a:p>
          <a:p>
            <a:pPr marL="207780" indent="-207780">
              <a:buFont typeface="Arial"/>
              <a:buChar char="•"/>
            </a:pPr>
            <a:endParaRPr lang="fr-FR"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207780" indent="-207780">
              <a:buFont typeface="Arial"/>
              <a:buChar char="•"/>
            </a:pPr>
            <a:r>
              <a:rPr lang="fr-FR" sz="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Fréquence de l’abus</a:t>
            </a:r>
            <a:endParaRPr lang="fr-FR"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endParaRPr lang="fr-FR"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207780" indent="-207780">
              <a:buFont typeface="Arial"/>
              <a:buChar char="•"/>
            </a:pPr>
            <a:r>
              <a:rPr lang="fr-FR" sz="800" b="1" dirty="0">
                <a:solidFill>
                  <a:schemeClr val="bg1"/>
                </a:solidFill>
                <a:latin typeface="Tahoma" panose="020B0604030504040204" pitchFamily="34" charset="0"/>
                <a:ea typeface="Tahoma" panose="020B0604030504040204" pitchFamily="34" charset="0"/>
                <a:cs typeface="Tahoma" panose="020B0604030504040204" pitchFamily="34" charset="0"/>
              </a:rPr>
              <a:t>Sévérité de l’abus</a:t>
            </a:r>
          </a:p>
          <a:p>
            <a:pPr marL="207780" indent="-207780">
              <a:buFont typeface="Arial"/>
              <a:buChar char="•"/>
            </a:pPr>
            <a:endParaRPr lang="fr-FR"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207780" indent="-207780">
              <a:buFont typeface="Arial"/>
              <a:buChar char="•"/>
            </a:pPr>
            <a:r>
              <a:rPr lang="fr-FR" sz="800" b="1" dirty="0">
                <a:solidFill>
                  <a:schemeClr val="bg1"/>
                </a:solidFill>
                <a:latin typeface="Tahoma" panose="020B0604030504040204" pitchFamily="34" charset="0"/>
                <a:ea typeface="Tahoma" panose="020B0604030504040204" pitchFamily="34" charset="0"/>
                <a:cs typeface="Tahoma" panose="020B0604030504040204" pitchFamily="34" charset="0"/>
              </a:rPr>
              <a:t>Durée de l’abus</a:t>
            </a:r>
          </a:p>
          <a:p>
            <a:pPr marL="207780" indent="-207780">
              <a:buFont typeface="Arial"/>
              <a:buChar char="•"/>
            </a:pPr>
            <a:endParaRPr lang="fr-FR" sz="8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207780" indent="-207780">
              <a:buFont typeface="Arial"/>
              <a:buChar char="•"/>
            </a:pPr>
            <a:r>
              <a:rPr lang="fr-FR" sz="800" b="1" dirty="0">
                <a:solidFill>
                  <a:schemeClr val="bg1"/>
                </a:solidFill>
                <a:latin typeface="Tahoma" panose="020B0604030504040204" pitchFamily="34" charset="0"/>
                <a:ea typeface="Tahoma" panose="020B0604030504040204" pitchFamily="34" charset="0"/>
                <a:cs typeface="Tahoma" panose="020B0604030504040204" pitchFamily="34" charset="0"/>
              </a:rPr>
              <a:t>Nature du lien avec l’abuseur</a:t>
            </a:r>
          </a:p>
          <a:p>
            <a:pPr algn="ctr"/>
            <a:endParaRPr lang="fr-FR"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77" name="ZoneTexte 76"/>
          <p:cNvSpPr txBox="1"/>
          <p:nvPr>
            <p:custDataLst>
              <p:tags r:id="rId42"/>
            </p:custDataLst>
          </p:nvPr>
        </p:nvSpPr>
        <p:spPr>
          <a:xfrm>
            <a:off x="14738448" y="87558"/>
            <a:ext cx="927750" cy="307777"/>
          </a:xfrm>
          <a:prstGeom prst="rect">
            <a:avLst/>
          </a:prstGeom>
          <a:noFill/>
          <a:ln w="12700">
            <a:solidFill>
              <a:schemeClr val="tx1"/>
            </a:solidFill>
            <a:prstDash val="solid"/>
          </a:ln>
        </p:spPr>
        <p:txBody>
          <a:bodyPr wrap="square" rtlCol="0">
            <a:spAutoFit/>
          </a:bodyPr>
          <a:lstStyle/>
          <a:p>
            <a:pPr algn="ctr"/>
            <a:r>
              <a:rPr lang="fr-FR" sz="1400" b="1" dirty="0" smtClean="0">
                <a:latin typeface="Tahoma" panose="020B0604030504040204" pitchFamily="34" charset="0"/>
                <a:ea typeface="Tahoma" panose="020B0604030504040204" pitchFamily="34" charset="0"/>
                <a:cs typeface="Tahoma" panose="020B0604030504040204" pitchFamily="34" charset="0"/>
              </a:rPr>
              <a:t>Carte 2</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81" name="Ellipse 80"/>
          <p:cNvSpPr/>
          <p:nvPr>
            <p:custDataLst>
              <p:tags r:id="rId43"/>
            </p:custDataLst>
          </p:nvPr>
        </p:nvSpPr>
        <p:spPr>
          <a:xfrm>
            <a:off x="8371350" y="2743446"/>
            <a:ext cx="1393442" cy="469046"/>
          </a:xfrm>
          <a:prstGeom prst="ellipse">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Recherche de soutien</a:t>
            </a:r>
            <a:endParaRPr lang="fr-FR" sz="8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84" name="Ellipse 83"/>
          <p:cNvSpPr/>
          <p:nvPr>
            <p:custDataLst>
              <p:tags r:id="rId44"/>
            </p:custDataLst>
          </p:nvPr>
        </p:nvSpPr>
        <p:spPr>
          <a:xfrm>
            <a:off x="9156974" y="2047807"/>
            <a:ext cx="1455852" cy="522696"/>
          </a:xfrm>
          <a:prstGeom prst="ellipse">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Stratégie de résolution de problèmes</a:t>
            </a:r>
            <a:endParaRPr lang="fr-FR" sz="8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cxnSp>
        <p:nvCxnSpPr>
          <p:cNvPr id="87" name="Connecteur droit avec flèche 86"/>
          <p:cNvCxnSpPr>
            <a:stCxn id="13" idx="0"/>
            <a:endCxn id="81" idx="5"/>
          </p:cNvCxnSpPr>
          <p:nvPr>
            <p:custDataLst>
              <p:tags r:id="rId45"/>
            </p:custDataLst>
          </p:nvPr>
        </p:nvCxnSpPr>
        <p:spPr>
          <a:xfrm flipH="1" flipV="1">
            <a:off x="9560727" y="3143802"/>
            <a:ext cx="324173" cy="587471"/>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80" name="Rectangle 79"/>
          <p:cNvSpPr/>
          <p:nvPr>
            <p:custDataLst>
              <p:tags r:id="rId46"/>
            </p:custDataLst>
          </p:nvPr>
        </p:nvSpPr>
        <p:spPr>
          <a:xfrm>
            <a:off x="2361049" y="5107058"/>
            <a:ext cx="878949" cy="1164895"/>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Facteurs qui ont pu contribuer à la cessation ou la continuité </a:t>
            </a: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de l’abus par l’abuseur</a:t>
            </a:r>
          </a:p>
        </p:txBody>
      </p:sp>
      <p:sp>
        <p:nvSpPr>
          <p:cNvPr id="82" name="Rectangle 81"/>
          <p:cNvSpPr/>
          <p:nvPr>
            <p:custDataLst>
              <p:tags r:id="rId47"/>
            </p:custDataLst>
          </p:nvPr>
        </p:nvSpPr>
        <p:spPr>
          <a:xfrm>
            <a:off x="2443373" y="6882492"/>
            <a:ext cx="734741" cy="543208"/>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900" b="1" dirty="0">
                <a:solidFill>
                  <a:schemeClr val="bg1"/>
                </a:solidFill>
                <a:latin typeface="Tahoma" panose="020B0604030504040204" pitchFamily="34" charset="0"/>
                <a:ea typeface="Tahoma" panose="020B0604030504040204" pitchFamily="34" charset="0"/>
                <a:cs typeface="Tahoma" panose="020B0604030504040204" pitchFamily="34" charset="0"/>
              </a:rPr>
              <a:t>Continuité</a:t>
            </a:r>
          </a:p>
        </p:txBody>
      </p:sp>
      <p:sp>
        <p:nvSpPr>
          <p:cNvPr id="83" name="Ellipse 82"/>
          <p:cNvSpPr/>
          <p:nvPr>
            <p:custDataLst>
              <p:tags r:id="rId48"/>
            </p:custDataLst>
          </p:nvPr>
        </p:nvSpPr>
        <p:spPr>
          <a:xfrm>
            <a:off x="2269203" y="8086924"/>
            <a:ext cx="1083081" cy="519374"/>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Distorsions cognitives</a:t>
            </a:r>
          </a:p>
        </p:txBody>
      </p:sp>
      <p:sp>
        <p:nvSpPr>
          <p:cNvPr id="85" name="Ellipse 84"/>
          <p:cNvSpPr/>
          <p:nvPr>
            <p:custDataLst>
              <p:tags r:id="rId49"/>
            </p:custDataLst>
          </p:nvPr>
        </p:nvSpPr>
        <p:spPr>
          <a:xfrm>
            <a:off x="3521833" y="7900176"/>
            <a:ext cx="1062598" cy="608590"/>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Indices sociaux mal interprétés</a:t>
            </a:r>
          </a:p>
        </p:txBody>
      </p:sp>
      <p:sp>
        <p:nvSpPr>
          <p:cNvPr id="86" name="Ellipse 85"/>
          <p:cNvSpPr/>
          <p:nvPr>
            <p:custDataLst>
              <p:tags r:id="rId50"/>
            </p:custDataLst>
          </p:nvPr>
        </p:nvSpPr>
        <p:spPr>
          <a:xfrm>
            <a:off x="893421" y="7862551"/>
            <a:ext cx="1168972" cy="626693"/>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Sentiment d’avoir le droit</a:t>
            </a:r>
          </a:p>
        </p:txBody>
      </p:sp>
      <p:sp>
        <p:nvSpPr>
          <p:cNvPr id="88" name="Rectangle 87"/>
          <p:cNvSpPr/>
          <p:nvPr>
            <p:custDataLst>
              <p:tags r:id="rId51"/>
            </p:custDataLst>
          </p:nvPr>
        </p:nvSpPr>
        <p:spPr>
          <a:xfrm>
            <a:off x="2443373" y="4061318"/>
            <a:ext cx="720826" cy="543208"/>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900" b="1" dirty="0">
                <a:solidFill>
                  <a:schemeClr val="bg1"/>
                </a:solidFill>
                <a:latin typeface="Tahoma" panose="020B0604030504040204" pitchFamily="34" charset="0"/>
                <a:ea typeface="Tahoma" panose="020B0604030504040204" pitchFamily="34" charset="0"/>
                <a:cs typeface="Tahoma" panose="020B0604030504040204" pitchFamily="34" charset="0"/>
              </a:rPr>
              <a:t>Cessation</a:t>
            </a:r>
          </a:p>
        </p:txBody>
      </p:sp>
      <p:sp>
        <p:nvSpPr>
          <p:cNvPr id="89" name="Ellipse 88"/>
          <p:cNvSpPr/>
          <p:nvPr>
            <p:custDataLst>
              <p:tags r:id="rId52"/>
            </p:custDataLst>
          </p:nvPr>
        </p:nvSpPr>
        <p:spPr>
          <a:xfrm>
            <a:off x="809718" y="3384953"/>
            <a:ext cx="1070942" cy="488053"/>
          </a:xfrm>
          <a:prstGeom prst="ellipse">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Peur d’être repéré</a:t>
            </a:r>
          </a:p>
        </p:txBody>
      </p:sp>
      <p:sp>
        <p:nvSpPr>
          <p:cNvPr id="90" name="Ellipse 89"/>
          <p:cNvSpPr/>
          <p:nvPr>
            <p:custDataLst>
              <p:tags r:id="rId53"/>
            </p:custDataLst>
          </p:nvPr>
        </p:nvSpPr>
        <p:spPr>
          <a:xfrm>
            <a:off x="3167795" y="3261674"/>
            <a:ext cx="1059616" cy="611332"/>
          </a:xfrm>
          <a:prstGeom prst="ellipse">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Peur de la dénonciation de la victime</a:t>
            </a:r>
          </a:p>
        </p:txBody>
      </p:sp>
      <p:cxnSp>
        <p:nvCxnSpPr>
          <p:cNvPr id="91" name="Connecteur droit avec flèche 90"/>
          <p:cNvCxnSpPr>
            <a:stCxn id="88" idx="0"/>
            <a:endCxn id="90" idx="3"/>
          </p:cNvCxnSpPr>
          <p:nvPr>
            <p:custDataLst>
              <p:tags r:id="rId54"/>
            </p:custDataLst>
          </p:nvPr>
        </p:nvCxnSpPr>
        <p:spPr>
          <a:xfrm flipV="1">
            <a:off x="2803786" y="3783479"/>
            <a:ext cx="519186" cy="277839"/>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92" name="Connecteur droit avec flèche 91"/>
          <p:cNvCxnSpPr>
            <a:stCxn id="88" idx="0"/>
            <a:endCxn id="89" idx="5"/>
          </p:cNvCxnSpPr>
          <p:nvPr>
            <p:custDataLst>
              <p:tags r:id="rId55"/>
            </p:custDataLst>
          </p:nvPr>
        </p:nvCxnSpPr>
        <p:spPr>
          <a:xfrm flipH="1" flipV="1">
            <a:off x="1723824" y="3801532"/>
            <a:ext cx="1079962" cy="259786"/>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93" name="Connecteur droit avec flèche 92"/>
          <p:cNvCxnSpPr>
            <a:stCxn id="82" idx="2"/>
            <a:endCxn id="86" idx="7"/>
          </p:cNvCxnSpPr>
          <p:nvPr>
            <p:custDataLst>
              <p:tags r:id="rId56"/>
            </p:custDataLst>
          </p:nvPr>
        </p:nvCxnSpPr>
        <p:spPr>
          <a:xfrm flipH="1">
            <a:off x="1891201" y="7425700"/>
            <a:ext cx="919543" cy="528628"/>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94" name="Connecteur droit avec flèche 93"/>
          <p:cNvCxnSpPr>
            <a:stCxn id="82" idx="2"/>
            <a:endCxn id="83" idx="0"/>
          </p:cNvCxnSpPr>
          <p:nvPr>
            <p:custDataLst>
              <p:tags r:id="rId57"/>
            </p:custDataLst>
          </p:nvPr>
        </p:nvCxnSpPr>
        <p:spPr>
          <a:xfrm>
            <a:off x="2810744" y="7425700"/>
            <a:ext cx="0" cy="661224"/>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95" name="Connecteur droit avec flèche 94"/>
          <p:cNvCxnSpPr>
            <a:stCxn id="82" idx="2"/>
            <a:endCxn id="85" idx="1"/>
          </p:cNvCxnSpPr>
          <p:nvPr>
            <p:custDataLst>
              <p:tags r:id="rId58"/>
            </p:custDataLst>
          </p:nvPr>
        </p:nvCxnSpPr>
        <p:spPr>
          <a:xfrm>
            <a:off x="2810744" y="7425700"/>
            <a:ext cx="866703" cy="563602"/>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96" name="Connecteur droit avec flèche 95"/>
          <p:cNvCxnSpPr>
            <a:stCxn id="80" idx="2"/>
            <a:endCxn id="82" idx="0"/>
          </p:cNvCxnSpPr>
          <p:nvPr>
            <p:custDataLst>
              <p:tags r:id="rId59"/>
            </p:custDataLst>
          </p:nvPr>
        </p:nvCxnSpPr>
        <p:spPr>
          <a:xfrm>
            <a:off x="2800524" y="6271953"/>
            <a:ext cx="10220" cy="610539"/>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97" name="Connecteur droit avec flèche 96"/>
          <p:cNvCxnSpPr>
            <a:stCxn id="80" idx="0"/>
            <a:endCxn id="88" idx="2"/>
          </p:cNvCxnSpPr>
          <p:nvPr>
            <p:custDataLst>
              <p:tags r:id="rId60"/>
            </p:custDataLst>
          </p:nvPr>
        </p:nvCxnSpPr>
        <p:spPr>
          <a:xfrm flipV="1">
            <a:off x="2800524" y="4604526"/>
            <a:ext cx="3262" cy="502532"/>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98" name="Ellipse 97"/>
          <p:cNvSpPr/>
          <p:nvPr>
            <p:custDataLst>
              <p:tags r:id="rId61"/>
            </p:custDataLst>
          </p:nvPr>
        </p:nvSpPr>
        <p:spPr>
          <a:xfrm>
            <a:off x="1345190" y="2768414"/>
            <a:ext cx="1274238" cy="580756"/>
          </a:xfrm>
          <a:prstGeom prst="ellipse">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Jeune explicitement </a:t>
            </a: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rejetant</a:t>
            </a:r>
          </a:p>
        </p:txBody>
      </p:sp>
      <p:cxnSp>
        <p:nvCxnSpPr>
          <p:cNvPr id="99" name="Connecteur droit avec flèche 98"/>
          <p:cNvCxnSpPr>
            <a:stCxn id="88" idx="0"/>
            <a:endCxn id="98" idx="4"/>
          </p:cNvCxnSpPr>
          <p:nvPr>
            <p:custDataLst>
              <p:tags r:id="rId62"/>
            </p:custDataLst>
          </p:nvPr>
        </p:nvCxnSpPr>
        <p:spPr>
          <a:xfrm flipH="1" flipV="1">
            <a:off x="1982309" y="3349170"/>
            <a:ext cx="821477" cy="712148"/>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100" name="Ellipse 99"/>
          <p:cNvSpPr/>
          <p:nvPr>
            <p:custDataLst>
              <p:tags r:id="rId63"/>
            </p:custDataLst>
          </p:nvPr>
        </p:nvSpPr>
        <p:spPr>
          <a:xfrm>
            <a:off x="2723162" y="2665840"/>
            <a:ext cx="1170949" cy="547820"/>
          </a:xfrm>
          <a:prstGeom prst="ellipse">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Retrait </a:t>
            </a:r>
            <a:r>
              <a:rPr lang="fr-FR"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du jeune </a:t>
            </a: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de </a:t>
            </a:r>
            <a:r>
              <a:rPr lang="fr-FR"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la </a:t>
            </a: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famille</a:t>
            </a:r>
          </a:p>
        </p:txBody>
      </p:sp>
      <p:cxnSp>
        <p:nvCxnSpPr>
          <p:cNvPr id="101" name="Connecteur droit avec flèche 100"/>
          <p:cNvCxnSpPr>
            <a:stCxn id="88" idx="0"/>
            <a:endCxn id="100" idx="3"/>
          </p:cNvCxnSpPr>
          <p:nvPr>
            <p:custDataLst>
              <p:tags r:id="rId64"/>
            </p:custDataLst>
          </p:nvPr>
        </p:nvCxnSpPr>
        <p:spPr>
          <a:xfrm flipV="1">
            <a:off x="2803786" y="3133434"/>
            <a:ext cx="90858" cy="927884"/>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102" name="ZoneTexte 101"/>
          <p:cNvSpPr txBox="1"/>
          <p:nvPr>
            <p:custDataLst>
              <p:tags r:id="rId65"/>
            </p:custDataLst>
          </p:nvPr>
        </p:nvSpPr>
        <p:spPr>
          <a:xfrm>
            <a:off x="1274793" y="8778677"/>
            <a:ext cx="2710054" cy="450452"/>
          </a:xfrm>
          <a:prstGeom prst="rect">
            <a:avLst/>
          </a:prstGeom>
          <a:noFill/>
        </p:spPr>
        <p:txBody>
          <a:bodyPr wrap="none" lIns="110816" tIns="55408" rIns="110816" bIns="55408" rtlCol="0">
            <a:spAutoFit/>
          </a:bodyPr>
          <a:lstStyle/>
          <a:p>
            <a:r>
              <a:rPr lang="fr-FR" sz="1100" b="1" dirty="0" smtClean="0">
                <a:latin typeface="Tahoma" panose="020B0604030504040204" pitchFamily="34" charset="0"/>
                <a:ea typeface="Tahoma" panose="020B0604030504040204" pitchFamily="34" charset="0"/>
                <a:cs typeface="Tahoma" panose="020B0604030504040204" pitchFamily="34" charset="0"/>
              </a:rPr>
              <a:t>1- Facteurs pouvant influencer la</a:t>
            </a:r>
          </a:p>
          <a:p>
            <a:r>
              <a:rPr lang="fr-FR" sz="1100" b="1" dirty="0">
                <a:latin typeface="Tahoma" panose="020B0604030504040204" pitchFamily="34" charset="0"/>
                <a:ea typeface="Tahoma" panose="020B0604030504040204" pitchFamily="34" charset="0"/>
                <a:cs typeface="Tahoma" panose="020B0604030504040204" pitchFamily="34" charset="0"/>
              </a:rPr>
              <a:t>c</a:t>
            </a:r>
            <a:r>
              <a:rPr lang="fr-FR" sz="1100" b="1" dirty="0" smtClean="0">
                <a:latin typeface="Tahoma" panose="020B0604030504040204" pitchFamily="34" charset="0"/>
                <a:ea typeface="Tahoma" panose="020B0604030504040204" pitchFamily="34" charset="0"/>
                <a:cs typeface="Tahoma" panose="020B0604030504040204" pitchFamily="34" charset="0"/>
              </a:rPr>
              <a:t>essation ou la continuité de l’abus</a:t>
            </a:r>
            <a:endParaRPr lang="fr-FR" sz="1100" b="1" dirty="0">
              <a:latin typeface="Tahoma" panose="020B0604030504040204" pitchFamily="34" charset="0"/>
              <a:ea typeface="Tahoma" panose="020B0604030504040204" pitchFamily="34" charset="0"/>
              <a:cs typeface="Tahoma" panose="020B0604030504040204" pitchFamily="34" charset="0"/>
            </a:endParaRPr>
          </a:p>
        </p:txBody>
      </p:sp>
      <p:sp>
        <p:nvSpPr>
          <p:cNvPr id="103" name="Rectangle 102"/>
          <p:cNvSpPr/>
          <p:nvPr>
            <p:custDataLst>
              <p:tags r:id="rId66"/>
            </p:custDataLst>
          </p:nvPr>
        </p:nvSpPr>
        <p:spPr>
          <a:xfrm>
            <a:off x="7857247" y="6283952"/>
            <a:ext cx="1028206" cy="591225"/>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900" b="1" dirty="0" smtClean="0">
                <a:latin typeface="Tahoma" panose="020B0604030504040204" pitchFamily="34" charset="0"/>
                <a:ea typeface="Tahoma" panose="020B0604030504040204" pitchFamily="34" charset="0"/>
                <a:cs typeface="Tahoma" panose="020B0604030504040204" pitchFamily="34" charset="0"/>
              </a:rPr>
              <a:t>Abus fréquents et durée prolongée</a:t>
            </a:r>
            <a:endParaRPr lang="fr-FR" sz="900" b="1" dirty="0">
              <a:latin typeface="Tahoma" panose="020B0604030504040204" pitchFamily="34" charset="0"/>
              <a:ea typeface="Tahoma" panose="020B0604030504040204" pitchFamily="34" charset="0"/>
              <a:cs typeface="Tahoma" panose="020B0604030504040204" pitchFamily="34" charset="0"/>
            </a:endParaRPr>
          </a:p>
        </p:txBody>
      </p:sp>
      <p:sp>
        <p:nvSpPr>
          <p:cNvPr id="104" name="Rectangle 103"/>
          <p:cNvSpPr/>
          <p:nvPr>
            <p:custDataLst>
              <p:tags r:id="rId67"/>
            </p:custDataLst>
          </p:nvPr>
        </p:nvSpPr>
        <p:spPr>
          <a:xfrm>
            <a:off x="9180331" y="6276637"/>
            <a:ext cx="1028206" cy="591225"/>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900" b="1" dirty="0" smtClean="0">
                <a:latin typeface="Tahoma" panose="020B0604030504040204" pitchFamily="34" charset="0"/>
                <a:ea typeface="Tahoma" panose="020B0604030504040204" pitchFamily="34" charset="0"/>
                <a:cs typeface="Tahoma" panose="020B0604030504040204" pitchFamily="34" charset="0"/>
              </a:rPr>
              <a:t>Abus causés par un membre de la famille</a:t>
            </a:r>
            <a:endParaRPr lang="fr-FR" sz="900" b="1" dirty="0">
              <a:latin typeface="Tahoma" panose="020B0604030504040204" pitchFamily="34" charset="0"/>
              <a:ea typeface="Tahoma" panose="020B0604030504040204" pitchFamily="34" charset="0"/>
              <a:cs typeface="Tahoma" panose="020B0604030504040204" pitchFamily="34" charset="0"/>
            </a:endParaRPr>
          </a:p>
        </p:txBody>
      </p:sp>
      <p:cxnSp>
        <p:nvCxnSpPr>
          <p:cNvPr id="105" name="Connecteur droit avec flèche 104"/>
          <p:cNvCxnSpPr/>
          <p:nvPr>
            <p:custDataLst>
              <p:tags r:id="rId68"/>
            </p:custDataLst>
          </p:nvPr>
        </p:nvCxnSpPr>
        <p:spPr>
          <a:xfrm flipV="1">
            <a:off x="8371350" y="5717222"/>
            <a:ext cx="0" cy="559415"/>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6" name="Connecteur droit avec flèche 105"/>
          <p:cNvCxnSpPr/>
          <p:nvPr>
            <p:custDataLst>
              <p:tags r:id="rId69"/>
            </p:custDataLst>
          </p:nvPr>
        </p:nvCxnSpPr>
        <p:spPr>
          <a:xfrm flipV="1">
            <a:off x="9716658" y="5717222"/>
            <a:ext cx="0" cy="559415"/>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08" name="ZoneTexte 107"/>
          <p:cNvSpPr txBox="1"/>
          <p:nvPr>
            <p:custDataLst>
              <p:tags r:id="rId70"/>
            </p:custDataLst>
          </p:nvPr>
        </p:nvSpPr>
        <p:spPr>
          <a:xfrm>
            <a:off x="8019161" y="6882492"/>
            <a:ext cx="1858859" cy="281175"/>
          </a:xfrm>
          <a:prstGeom prst="rect">
            <a:avLst/>
          </a:prstGeom>
          <a:noFill/>
        </p:spPr>
        <p:txBody>
          <a:bodyPr wrap="none" lIns="110816" tIns="55408" rIns="110816" bIns="55408" rtlCol="0">
            <a:spAutoFit/>
          </a:bodyPr>
          <a:lstStyle/>
          <a:p>
            <a:r>
              <a:rPr lang="fr-FR" sz="1100" b="1" dirty="0">
                <a:latin typeface="Tahoma" panose="020B0604030504040204" pitchFamily="34" charset="0"/>
                <a:ea typeface="Tahoma" panose="020B0604030504040204" pitchFamily="34" charset="0"/>
                <a:cs typeface="Tahoma" panose="020B0604030504040204" pitchFamily="34" charset="0"/>
              </a:rPr>
              <a:t>4</a:t>
            </a:r>
            <a:r>
              <a:rPr lang="fr-FR" sz="1100" b="1" dirty="0" smtClean="0">
                <a:latin typeface="Tahoma" panose="020B0604030504040204" pitchFamily="34" charset="0"/>
                <a:ea typeface="Tahoma" panose="020B0604030504040204" pitchFamily="34" charset="0"/>
                <a:cs typeface="Tahoma" panose="020B0604030504040204" pitchFamily="34" charset="0"/>
              </a:rPr>
              <a:t>- Facteurs aggravants</a:t>
            </a:r>
            <a:endParaRPr lang="fr-FR" sz="1100" b="1" dirty="0">
              <a:latin typeface="Tahoma" panose="020B0604030504040204" pitchFamily="34" charset="0"/>
              <a:ea typeface="Tahoma" panose="020B0604030504040204" pitchFamily="34" charset="0"/>
              <a:cs typeface="Tahoma" panose="020B0604030504040204" pitchFamily="34" charset="0"/>
            </a:endParaRPr>
          </a:p>
        </p:txBody>
      </p:sp>
      <p:sp>
        <p:nvSpPr>
          <p:cNvPr id="73" name="ZoneTexte 72"/>
          <p:cNvSpPr txBox="1"/>
          <p:nvPr>
            <p:custDataLst>
              <p:tags r:id="rId71"/>
            </p:custDataLst>
          </p:nvPr>
        </p:nvSpPr>
        <p:spPr>
          <a:xfrm>
            <a:off x="11713586" y="879825"/>
            <a:ext cx="3892604" cy="212705"/>
          </a:xfrm>
          <a:prstGeom prst="rect">
            <a:avLst/>
          </a:prstGeom>
          <a:noFill/>
        </p:spPr>
        <p:txBody>
          <a:bodyPr wrap="square" lIns="43005" tIns="21504" rIns="43005" bIns="21504" rtlCol="0">
            <a:spAutoFit/>
          </a:bodyPr>
          <a:lstStyle/>
          <a:p>
            <a:pPr algn="ctr"/>
            <a:r>
              <a:rPr lang="fr-FR" sz="1100" b="1" dirty="0">
                <a:latin typeface="Tahoma" panose="020B0604030504040204" pitchFamily="34" charset="0"/>
                <a:ea typeface="Tahoma" panose="020B0604030504040204" pitchFamily="34" charset="0"/>
                <a:cs typeface="Tahoma" panose="020B0604030504040204" pitchFamily="34" charset="0"/>
              </a:rPr>
              <a:t>5</a:t>
            </a:r>
            <a:r>
              <a:rPr lang="fr-FR" sz="1100" b="1" dirty="0" smtClean="0">
                <a:latin typeface="Tahoma" panose="020B0604030504040204" pitchFamily="34" charset="0"/>
                <a:ea typeface="Tahoma" panose="020B0604030504040204" pitchFamily="34" charset="0"/>
                <a:cs typeface="Tahoma" panose="020B0604030504040204" pitchFamily="34" charset="0"/>
              </a:rPr>
              <a:t>- Identifier les conséquences </a:t>
            </a:r>
            <a:r>
              <a:rPr lang="fr-FR" sz="1100" b="1" dirty="0">
                <a:latin typeface="Tahoma" panose="020B0604030504040204" pitchFamily="34" charset="0"/>
                <a:ea typeface="Tahoma" panose="020B0604030504040204" pitchFamily="34" charset="0"/>
                <a:cs typeface="Tahoma" panose="020B0604030504040204" pitchFamily="34" charset="0"/>
              </a:rPr>
              <a:t>possibles de l’abus</a:t>
            </a:r>
          </a:p>
        </p:txBody>
      </p:sp>
    </p:spTree>
    <p:extLst>
      <p:ext uri="{BB962C8B-B14F-4D97-AF65-F5344CB8AC3E}">
        <p14:creationId xmlns:p14="http://schemas.microsoft.com/office/powerpoint/2010/main" val="411812807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custDataLst>
              <p:tags r:id="rId1"/>
            </p:custDataLst>
          </p:nvPr>
        </p:nvSpPr>
        <p:spPr bwMode="auto">
          <a:xfrm>
            <a:off x="43070" y="934794"/>
            <a:ext cx="942591" cy="1043701"/>
          </a:xfrm>
          <a:prstGeom prst="rect">
            <a:avLst/>
          </a:prstGeom>
          <a:solidFill>
            <a:srgbClr val="95B3D7"/>
          </a:solidFill>
          <a:ln w="9525">
            <a:solidFill>
              <a:schemeClr val="tx1"/>
            </a:solidFill>
            <a:miter lim="800000"/>
            <a:headEnd/>
            <a:tailEnd/>
          </a:ln>
        </p:spPr>
        <p:txBody>
          <a:bodyPr wrap="none" lIns="136885" tIns="68443" rIns="136885" bIns="68443" anchor="ctr"/>
          <a:lstStyle/>
          <a:p>
            <a:pPr algn="ctr"/>
            <a:r>
              <a:rPr lang="fr-CA" sz="800" b="1" dirty="0">
                <a:solidFill>
                  <a:srgbClr val="000000"/>
                </a:solidFill>
                <a:latin typeface="Tahoma" panose="020B0604030504040204" pitchFamily="34" charset="0"/>
                <a:ea typeface="Tahoma" panose="020B0604030504040204" pitchFamily="34" charset="0"/>
                <a:cs typeface="Tahoma" panose="020B0604030504040204" pitchFamily="34" charset="0"/>
              </a:rPr>
              <a:t>Histoire des </a:t>
            </a:r>
          </a:p>
          <a:p>
            <a:pPr algn="ctr">
              <a:spcAft>
                <a:spcPts val="600"/>
              </a:spcAft>
            </a:pPr>
            <a:r>
              <a:rPr lang="fr-CA" sz="800" b="1" dirty="0">
                <a:solidFill>
                  <a:srgbClr val="000000"/>
                </a:solidFill>
                <a:latin typeface="Tahoma" panose="020B0604030504040204" pitchFamily="34" charset="0"/>
                <a:ea typeface="Tahoma" panose="020B0604030504040204" pitchFamily="34" charset="0"/>
                <a:cs typeface="Tahoma" panose="020B0604030504040204" pitchFamily="34" charset="0"/>
              </a:rPr>
              <a:t>parents</a:t>
            </a:r>
          </a:p>
          <a:p>
            <a:pPr algn="ct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a:t>
            </a:r>
            <a:r>
              <a:rPr lang="fr-CA" sz="800" dirty="0" err="1">
                <a:solidFill>
                  <a:srgbClr val="000000"/>
                </a:solidFill>
                <a:latin typeface="Tahoma" panose="020B0604030504040204" pitchFamily="34" charset="0"/>
                <a:ea typeface="Tahoma" panose="020B0604030504040204" pitchFamily="34" charset="0"/>
                <a:cs typeface="Tahoma" panose="020B0604030504040204" pitchFamily="34" charset="0"/>
              </a:rPr>
              <a:t>Chronosystème</a:t>
            </a:r>
            <a:r>
              <a:rPr lang="fr-CA" sz="8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endParaRPr lang="fr-CA" sz="8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5" name="Rectangle 5"/>
          <p:cNvSpPr>
            <a:spLocks noChangeArrowheads="1"/>
          </p:cNvSpPr>
          <p:nvPr>
            <p:custDataLst>
              <p:tags r:id="rId2"/>
            </p:custDataLst>
          </p:nvPr>
        </p:nvSpPr>
        <p:spPr bwMode="auto">
          <a:xfrm>
            <a:off x="39755" y="2162551"/>
            <a:ext cx="945905" cy="4106856"/>
          </a:xfrm>
          <a:prstGeom prst="rect">
            <a:avLst/>
          </a:prstGeom>
          <a:solidFill>
            <a:srgbClr val="FF6600"/>
          </a:solidFill>
          <a:ln w="9525">
            <a:solidFill>
              <a:schemeClr val="tx1"/>
            </a:solidFill>
            <a:miter lim="800000"/>
            <a:headEnd/>
            <a:tailEnd/>
          </a:ln>
        </p:spPr>
        <p:txBody>
          <a:bodyPr wrap="none" lIns="136885" tIns="68443" rIns="136885" bIns="68443" anchor="ctr"/>
          <a:lstStyle/>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Vulnérabilités </a:t>
            </a:r>
          </a:p>
          <a:p>
            <a:pPr algn="ct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des parents</a:t>
            </a:r>
          </a:p>
          <a:p>
            <a:pPr algn="ctr">
              <a:spcAft>
                <a:spcPts val="600"/>
              </a:spcAft>
            </a:pPr>
            <a:r>
              <a:rPr lang="fr-CA" sz="800" b="1" dirty="0">
                <a:solidFill>
                  <a:schemeClr val="bg1"/>
                </a:solidFill>
                <a:latin typeface="Tahoma" panose="020B0604030504040204" pitchFamily="34" charset="0"/>
                <a:ea typeface="Tahoma" panose="020B0604030504040204" pitchFamily="34" charset="0"/>
                <a:cs typeface="Tahoma" panose="020B0604030504040204" pitchFamily="34" charset="0"/>
              </a:rPr>
              <a:t>et de la famille</a:t>
            </a:r>
          </a:p>
          <a:p>
            <a:pPr algn="ctr"/>
            <a:r>
              <a:rPr lang="fr-CA" sz="800" dirty="0">
                <a:solidFill>
                  <a:schemeClr val="bg1"/>
                </a:solidFill>
                <a:latin typeface="Tahoma" panose="020B0604030504040204" pitchFamily="34" charset="0"/>
                <a:ea typeface="Tahoma" panose="020B0604030504040204" pitchFamily="34" charset="0"/>
                <a:cs typeface="Tahoma" panose="020B0604030504040204" pitchFamily="34" charset="0"/>
              </a:rPr>
              <a:t>(Microsystème)</a:t>
            </a:r>
          </a:p>
        </p:txBody>
      </p:sp>
      <p:sp>
        <p:nvSpPr>
          <p:cNvPr id="6" name="Rectangle 8"/>
          <p:cNvSpPr>
            <a:spLocks noChangeArrowheads="1"/>
          </p:cNvSpPr>
          <p:nvPr>
            <p:custDataLst>
              <p:tags r:id="rId3"/>
            </p:custDataLst>
          </p:nvPr>
        </p:nvSpPr>
        <p:spPr bwMode="auto">
          <a:xfrm>
            <a:off x="35625" y="6450611"/>
            <a:ext cx="950036" cy="1675877"/>
          </a:xfrm>
          <a:prstGeom prst="rect">
            <a:avLst/>
          </a:prstGeom>
          <a:solidFill>
            <a:srgbClr val="0070C0"/>
          </a:solidFill>
          <a:ln w="9525">
            <a:solidFill>
              <a:schemeClr val="tx1"/>
            </a:solidFill>
            <a:miter lim="800000"/>
            <a:headEnd/>
            <a:tailEnd/>
          </a:ln>
        </p:spPr>
        <p:txBody>
          <a:bodyPr wrap="none" lIns="136885" tIns="68443" rIns="136885" bIns="68443" anchor="ctr"/>
          <a:lstStyle/>
          <a:p>
            <a:pPr algn="ctr"/>
            <a:r>
              <a:rPr lang="fr-CA" sz="1400" b="1" dirty="0">
                <a:solidFill>
                  <a:schemeClr val="bg1"/>
                </a:solidFill>
                <a:latin typeface="Times New Roman" charset="0"/>
              </a:rPr>
              <a:t> </a:t>
            </a: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Vulnérabilités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sur </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le plan </a:t>
            </a: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des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ressources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sociales et</a:t>
            </a:r>
          </a:p>
          <a:p>
            <a:pPr algn="ctr">
              <a:spcAft>
                <a:spcPts val="600"/>
              </a:spcAft>
            </a:pP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économiques</a:t>
            </a:r>
          </a:p>
          <a:p>
            <a:pPr algn="ctr"/>
            <a:r>
              <a:rPr lang="fr-CA"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a:t>
            </a:r>
            <a:r>
              <a:rPr lang="fr-CA" sz="800" dirty="0" err="1" smtClean="0">
                <a:solidFill>
                  <a:srgbClr val="FFFFFF"/>
                </a:solidFill>
                <a:latin typeface="Tahoma" panose="020B0604030504040204" pitchFamily="34" charset="0"/>
                <a:ea typeface="Tahoma" panose="020B0604030504040204" pitchFamily="34" charset="0"/>
                <a:cs typeface="Tahoma" panose="020B0604030504040204" pitchFamily="34" charset="0"/>
              </a:rPr>
              <a:t>Exosystème</a:t>
            </a:r>
            <a:r>
              <a:rPr lang="fr-CA"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a:t>
            </a:r>
            <a:endParaRPr lang="fr-CA" sz="8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7" name="Rectangle 6"/>
          <p:cNvSpPr/>
          <p:nvPr>
            <p:custDataLst>
              <p:tags r:id="rId4"/>
            </p:custDataLst>
          </p:nvPr>
        </p:nvSpPr>
        <p:spPr>
          <a:xfrm>
            <a:off x="4417174" y="5516079"/>
            <a:ext cx="1681499" cy="1060767"/>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1100" b="1" dirty="0">
                <a:solidFill>
                  <a:srgbClr val="FFFFFF"/>
                </a:solidFill>
                <a:latin typeface="Tahoma" panose="020B0604030504040204" pitchFamily="34" charset="0"/>
                <a:ea typeface="Tahoma" panose="020B0604030504040204" pitchFamily="34" charset="0"/>
                <a:cs typeface="Tahoma" panose="020B0604030504040204" pitchFamily="34" charset="0"/>
              </a:rPr>
              <a:t>Vulnérabilités familiales</a:t>
            </a:r>
          </a:p>
        </p:txBody>
      </p:sp>
      <p:sp>
        <p:nvSpPr>
          <p:cNvPr id="8" name="Ellipse 7"/>
          <p:cNvSpPr/>
          <p:nvPr>
            <p:custDataLst>
              <p:tags r:id="rId5"/>
            </p:custDataLst>
          </p:nvPr>
        </p:nvSpPr>
        <p:spPr>
          <a:xfrm>
            <a:off x="1162273" y="4969107"/>
            <a:ext cx="1092187" cy="472370"/>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Instabilité familiale</a:t>
            </a:r>
          </a:p>
        </p:txBody>
      </p:sp>
      <p:sp>
        <p:nvSpPr>
          <p:cNvPr id="9" name="Ellipse 8"/>
          <p:cNvSpPr/>
          <p:nvPr>
            <p:custDataLst>
              <p:tags r:id="rId6"/>
            </p:custDataLst>
          </p:nvPr>
        </p:nvSpPr>
        <p:spPr>
          <a:xfrm>
            <a:off x="1245283" y="7733979"/>
            <a:ext cx="1267505" cy="527350"/>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Présence d’un </a:t>
            </a:r>
          </a:p>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beau-père</a:t>
            </a:r>
          </a:p>
        </p:txBody>
      </p:sp>
      <p:sp>
        <p:nvSpPr>
          <p:cNvPr id="10" name="Ellipse 9"/>
          <p:cNvSpPr/>
          <p:nvPr>
            <p:custDataLst>
              <p:tags r:id="rId7"/>
            </p:custDataLst>
          </p:nvPr>
        </p:nvSpPr>
        <p:spPr>
          <a:xfrm>
            <a:off x="1209840" y="7081411"/>
            <a:ext cx="1150746" cy="475055"/>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Conduites criminelles</a:t>
            </a:r>
          </a:p>
        </p:txBody>
      </p:sp>
      <p:sp>
        <p:nvSpPr>
          <p:cNvPr id="11" name="Ellipse 10"/>
          <p:cNvSpPr/>
          <p:nvPr>
            <p:custDataLst>
              <p:tags r:id="rId8"/>
            </p:custDataLst>
          </p:nvPr>
        </p:nvSpPr>
        <p:spPr>
          <a:xfrm>
            <a:off x="1100495" y="5588594"/>
            <a:ext cx="1229219" cy="483253"/>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Violence intrafamiliale</a:t>
            </a:r>
          </a:p>
        </p:txBody>
      </p:sp>
      <p:sp>
        <p:nvSpPr>
          <p:cNvPr id="12" name="Ellipse 11"/>
          <p:cNvSpPr/>
          <p:nvPr>
            <p:custDataLst>
              <p:tags r:id="rId9"/>
            </p:custDataLst>
          </p:nvPr>
        </p:nvSpPr>
        <p:spPr>
          <a:xfrm>
            <a:off x="1245283" y="3449825"/>
            <a:ext cx="1446093" cy="619859"/>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Un des parents biologiques absent (père)</a:t>
            </a:r>
          </a:p>
        </p:txBody>
      </p:sp>
      <p:sp>
        <p:nvSpPr>
          <p:cNvPr id="13" name="Rectangle 12"/>
          <p:cNvSpPr/>
          <p:nvPr>
            <p:custDataLst>
              <p:tags r:id="rId10"/>
            </p:custDataLst>
          </p:nvPr>
        </p:nvSpPr>
        <p:spPr>
          <a:xfrm>
            <a:off x="12211369" y="5558770"/>
            <a:ext cx="1444302" cy="1008887"/>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11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Qualité des soins face au jeune</a:t>
            </a:r>
            <a:endParaRPr lang="fr-FR" sz="11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4" name="Ellipse 13"/>
          <p:cNvSpPr/>
          <p:nvPr>
            <p:custDataLst>
              <p:tags r:id="rId11"/>
            </p:custDataLst>
          </p:nvPr>
        </p:nvSpPr>
        <p:spPr>
          <a:xfrm>
            <a:off x="10890359" y="4863335"/>
            <a:ext cx="1128136" cy="400627"/>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Abus physique</a:t>
            </a:r>
          </a:p>
        </p:txBody>
      </p:sp>
      <p:sp>
        <p:nvSpPr>
          <p:cNvPr id="15" name="Ellipse 14"/>
          <p:cNvSpPr/>
          <p:nvPr>
            <p:custDataLst>
              <p:tags r:id="rId12"/>
            </p:custDataLst>
          </p:nvPr>
        </p:nvSpPr>
        <p:spPr>
          <a:xfrm>
            <a:off x="10131757" y="6785572"/>
            <a:ext cx="1180245" cy="426131"/>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Négligence</a:t>
            </a:r>
          </a:p>
        </p:txBody>
      </p:sp>
      <p:sp>
        <p:nvSpPr>
          <p:cNvPr id="16" name="Ellipse 15"/>
          <p:cNvSpPr/>
          <p:nvPr>
            <p:custDataLst>
              <p:tags r:id="rId13"/>
            </p:custDataLst>
          </p:nvPr>
        </p:nvSpPr>
        <p:spPr>
          <a:xfrm>
            <a:off x="9726705" y="6195244"/>
            <a:ext cx="1493125" cy="508246"/>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Supervision parentale inadéquate</a:t>
            </a:r>
          </a:p>
        </p:txBody>
      </p:sp>
      <p:sp>
        <p:nvSpPr>
          <p:cNvPr id="17" name="Rectangle 16"/>
          <p:cNvSpPr/>
          <p:nvPr>
            <p:custDataLst>
              <p:tags r:id="rId14"/>
            </p:custDataLst>
          </p:nvPr>
        </p:nvSpPr>
        <p:spPr>
          <a:xfrm>
            <a:off x="5578426" y="3666834"/>
            <a:ext cx="1401190" cy="907862"/>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1100" b="1" dirty="0">
                <a:solidFill>
                  <a:srgbClr val="FFFFFF"/>
                </a:solidFill>
                <a:latin typeface="Tahoma" panose="020B0604030504040204" pitchFamily="34" charset="0"/>
                <a:ea typeface="Tahoma" panose="020B0604030504040204" pitchFamily="34" charset="0"/>
                <a:cs typeface="Tahoma" panose="020B0604030504040204" pitchFamily="34" charset="0"/>
              </a:rPr>
              <a:t>Relations conjugales conflictuelles</a:t>
            </a:r>
          </a:p>
        </p:txBody>
      </p:sp>
      <p:sp>
        <p:nvSpPr>
          <p:cNvPr id="18" name="Ellipse 17"/>
          <p:cNvSpPr/>
          <p:nvPr>
            <p:custDataLst>
              <p:tags r:id="rId15"/>
            </p:custDataLst>
          </p:nvPr>
        </p:nvSpPr>
        <p:spPr>
          <a:xfrm>
            <a:off x="4428049" y="2841785"/>
            <a:ext cx="1306908" cy="565336"/>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Insatisfaction sexuelle</a:t>
            </a:r>
          </a:p>
        </p:txBody>
      </p:sp>
      <p:sp>
        <p:nvSpPr>
          <p:cNvPr id="19" name="Ellipse 18"/>
          <p:cNvSpPr/>
          <p:nvPr>
            <p:custDataLst>
              <p:tags r:id="rId16"/>
            </p:custDataLst>
          </p:nvPr>
        </p:nvSpPr>
        <p:spPr>
          <a:xfrm>
            <a:off x="6751791" y="2779431"/>
            <a:ext cx="1261999" cy="532687"/>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Insatisfaction conjugale</a:t>
            </a:r>
          </a:p>
        </p:txBody>
      </p:sp>
      <p:sp>
        <p:nvSpPr>
          <p:cNvPr id="20" name="Ellipse 19"/>
          <p:cNvSpPr/>
          <p:nvPr>
            <p:custDataLst>
              <p:tags r:id="rId17"/>
            </p:custDataLst>
          </p:nvPr>
        </p:nvSpPr>
        <p:spPr>
          <a:xfrm>
            <a:off x="5687874" y="2350425"/>
            <a:ext cx="1169599" cy="588612"/>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Violence conjugale</a:t>
            </a:r>
          </a:p>
        </p:txBody>
      </p:sp>
      <p:sp>
        <p:nvSpPr>
          <p:cNvPr id="21" name="Rectangle 20"/>
          <p:cNvSpPr/>
          <p:nvPr>
            <p:custDataLst>
              <p:tags r:id="rId18"/>
            </p:custDataLst>
          </p:nvPr>
        </p:nvSpPr>
        <p:spPr>
          <a:xfrm>
            <a:off x="5081021" y="8150586"/>
            <a:ext cx="1336308" cy="747747"/>
          </a:xfrm>
          <a:prstGeom prst="rect">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11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Conditions</a:t>
            </a:r>
            <a:endParaRPr lang="fr-FR" sz="11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ctr"/>
            <a:r>
              <a:rPr lang="fr-FR" sz="1100" b="1" dirty="0">
                <a:solidFill>
                  <a:schemeClr val="bg1"/>
                </a:solidFill>
                <a:latin typeface="Tahoma" panose="020B0604030504040204" pitchFamily="34" charset="0"/>
                <a:ea typeface="Tahoma" panose="020B0604030504040204" pitchFamily="34" charset="0"/>
                <a:cs typeface="Tahoma" panose="020B0604030504040204" pitchFamily="34" charset="0"/>
              </a:rPr>
              <a:t>défavorables</a:t>
            </a:r>
          </a:p>
        </p:txBody>
      </p:sp>
      <p:sp>
        <p:nvSpPr>
          <p:cNvPr id="22" name="Ellipse 21"/>
          <p:cNvSpPr/>
          <p:nvPr>
            <p:custDataLst>
              <p:tags r:id="rId19"/>
            </p:custDataLst>
          </p:nvPr>
        </p:nvSpPr>
        <p:spPr>
          <a:xfrm>
            <a:off x="4228709" y="9292864"/>
            <a:ext cx="872497" cy="494547"/>
          </a:xfrm>
          <a:prstGeom prst="ellipse">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chemeClr val="bg1"/>
                </a:solidFill>
                <a:latin typeface="Tahoma" panose="020B0604030504040204" pitchFamily="34" charset="0"/>
                <a:ea typeface="Tahoma" panose="020B0604030504040204" pitchFamily="34" charset="0"/>
                <a:cs typeface="Tahoma" panose="020B0604030504040204" pitchFamily="34" charset="0"/>
              </a:rPr>
              <a:t>Aide sociale</a:t>
            </a:r>
          </a:p>
        </p:txBody>
      </p:sp>
      <p:sp>
        <p:nvSpPr>
          <p:cNvPr id="23" name="Ellipse 22"/>
          <p:cNvSpPr/>
          <p:nvPr>
            <p:custDataLst>
              <p:tags r:id="rId20"/>
            </p:custDataLst>
          </p:nvPr>
        </p:nvSpPr>
        <p:spPr>
          <a:xfrm>
            <a:off x="3538076" y="8862708"/>
            <a:ext cx="915161" cy="494547"/>
          </a:xfrm>
          <a:prstGeom prst="ellipse">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chemeClr val="bg1"/>
                </a:solidFill>
                <a:latin typeface="Tahoma" panose="020B0604030504040204" pitchFamily="34" charset="0"/>
                <a:ea typeface="Tahoma" panose="020B0604030504040204" pitchFamily="34" charset="0"/>
                <a:cs typeface="Tahoma" panose="020B0604030504040204" pitchFamily="34" charset="0"/>
              </a:rPr>
              <a:t>Pauvreté</a:t>
            </a:r>
          </a:p>
        </p:txBody>
      </p:sp>
      <p:sp>
        <p:nvSpPr>
          <p:cNvPr id="24" name="Rectangle 23"/>
          <p:cNvSpPr/>
          <p:nvPr>
            <p:custDataLst>
              <p:tags r:id="rId21"/>
            </p:custDataLst>
          </p:nvPr>
        </p:nvSpPr>
        <p:spPr>
          <a:xfrm>
            <a:off x="8342395" y="1160415"/>
            <a:ext cx="1642437" cy="598658"/>
          </a:xfrm>
          <a:prstGeom prst="rect">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b="1" dirty="0">
                <a:solidFill>
                  <a:schemeClr val="tx1"/>
                </a:solidFill>
                <a:latin typeface="Tahoma" panose="020B0604030504040204" pitchFamily="34" charset="0"/>
                <a:ea typeface="Tahoma" panose="020B0604030504040204" pitchFamily="34" charset="0"/>
                <a:cs typeface="Tahoma" panose="020B0604030504040204" pitchFamily="34" charset="0"/>
              </a:rPr>
              <a:t>Histoire de </a:t>
            </a:r>
            <a:r>
              <a:rPr lang="fr-FR" sz="9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maltraitance au </a:t>
            </a:r>
            <a:r>
              <a:rPr lang="fr-FR" sz="900" b="1" dirty="0">
                <a:solidFill>
                  <a:schemeClr val="tx1"/>
                </a:solidFill>
                <a:latin typeface="Tahoma" panose="020B0604030504040204" pitchFamily="34" charset="0"/>
                <a:ea typeface="Tahoma" panose="020B0604030504040204" pitchFamily="34" charset="0"/>
                <a:cs typeface="Tahoma" panose="020B0604030504040204" pitchFamily="34" charset="0"/>
              </a:rPr>
              <a:t>cours de </a:t>
            </a:r>
            <a:r>
              <a:rPr lang="fr-FR" sz="9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l’enfance </a:t>
            </a:r>
          </a:p>
        </p:txBody>
      </p:sp>
      <p:sp>
        <p:nvSpPr>
          <p:cNvPr id="25" name="Rectangle 24"/>
          <p:cNvSpPr/>
          <p:nvPr>
            <p:custDataLst>
              <p:tags r:id="rId22"/>
            </p:custDataLst>
          </p:nvPr>
        </p:nvSpPr>
        <p:spPr>
          <a:xfrm>
            <a:off x="10727712" y="7792086"/>
            <a:ext cx="1150944" cy="716306"/>
          </a:xfrm>
          <a:prstGeom prst="rect">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Valeurs </a:t>
            </a:r>
          </a:p>
          <a:p>
            <a:pPr algn="ct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sociales</a:t>
            </a:r>
          </a:p>
          <a:p>
            <a:pPr algn="ct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machistes</a:t>
            </a:r>
          </a:p>
        </p:txBody>
      </p:sp>
      <p:sp>
        <p:nvSpPr>
          <p:cNvPr id="26" name="Ellipse 25"/>
          <p:cNvSpPr/>
          <p:nvPr>
            <p:custDataLst>
              <p:tags r:id="rId23"/>
            </p:custDataLst>
          </p:nvPr>
        </p:nvSpPr>
        <p:spPr>
          <a:xfrm>
            <a:off x="9365341" y="8637269"/>
            <a:ext cx="1240781" cy="558525"/>
          </a:xfrm>
          <a:prstGeom prst="ellipse">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000000"/>
                </a:solidFill>
                <a:latin typeface="Tahoma" panose="020B0604030504040204" pitchFamily="34" charset="0"/>
                <a:ea typeface="Tahoma" panose="020B0604030504040204" pitchFamily="34" charset="0"/>
                <a:cs typeface="Tahoma" panose="020B0604030504040204" pitchFamily="34" charset="0"/>
              </a:rPr>
              <a:t>Hostilité à l’égard des femmes</a:t>
            </a:r>
          </a:p>
        </p:txBody>
      </p:sp>
      <p:sp>
        <p:nvSpPr>
          <p:cNvPr id="27" name="Ellipse 26"/>
          <p:cNvSpPr/>
          <p:nvPr>
            <p:custDataLst>
              <p:tags r:id="rId24"/>
            </p:custDataLst>
          </p:nvPr>
        </p:nvSpPr>
        <p:spPr>
          <a:xfrm>
            <a:off x="10053909" y="9226015"/>
            <a:ext cx="1090777" cy="537984"/>
          </a:xfrm>
          <a:prstGeom prst="ellipse">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000000"/>
                </a:solidFill>
                <a:latin typeface="Tahoma" panose="020B0604030504040204" pitchFamily="34" charset="0"/>
                <a:ea typeface="Tahoma" panose="020B0604030504040204" pitchFamily="34" charset="0"/>
                <a:cs typeface="Tahoma" panose="020B0604030504040204" pitchFamily="34" charset="0"/>
              </a:rPr>
              <a:t>Normalisation </a:t>
            </a:r>
          </a:p>
          <a:p>
            <a:pPr algn="ctr"/>
            <a:r>
              <a:rPr lang="fr-FR" sz="900" dirty="0">
                <a:solidFill>
                  <a:srgbClr val="000000"/>
                </a:solidFill>
                <a:latin typeface="Tahoma" panose="020B0604030504040204" pitchFamily="34" charset="0"/>
                <a:ea typeface="Tahoma" panose="020B0604030504040204" pitchFamily="34" charset="0"/>
                <a:cs typeface="Tahoma" panose="020B0604030504040204" pitchFamily="34" charset="0"/>
              </a:rPr>
              <a:t>de la criminalité</a:t>
            </a:r>
          </a:p>
        </p:txBody>
      </p:sp>
      <p:sp>
        <p:nvSpPr>
          <p:cNvPr id="28" name="Ellipse 27"/>
          <p:cNvSpPr/>
          <p:nvPr>
            <p:custDataLst>
              <p:tags r:id="rId25"/>
            </p:custDataLst>
          </p:nvPr>
        </p:nvSpPr>
        <p:spPr>
          <a:xfrm>
            <a:off x="12325260" y="9054695"/>
            <a:ext cx="1126526" cy="463232"/>
          </a:xfrm>
          <a:prstGeom prst="ellipse">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000000"/>
                </a:solidFill>
                <a:latin typeface="Tahoma" panose="020B0604030504040204" pitchFamily="34" charset="0"/>
                <a:ea typeface="Tahoma" panose="020B0604030504040204" pitchFamily="34" charset="0"/>
                <a:cs typeface="Tahoma" panose="020B0604030504040204" pitchFamily="34" charset="0"/>
              </a:rPr>
              <a:t>Normalisation </a:t>
            </a:r>
          </a:p>
          <a:p>
            <a:pPr algn="ctr"/>
            <a:r>
              <a:rPr lang="fr-FR" sz="900" dirty="0">
                <a:solidFill>
                  <a:srgbClr val="000000"/>
                </a:solidFill>
                <a:latin typeface="Tahoma" panose="020B0604030504040204" pitchFamily="34" charset="0"/>
                <a:ea typeface="Tahoma" panose="020B0604030504040204" pitchFamily="34" charset="0"/>
                <a:cs typeface="Tahoma" panose="020B0604030504040204" pitchFamily="34" charset="0"/>
              </a:rPr>
              <a:t>de la violence</a:t>
            </a:r>
          </a:p>
        </p:txBody>
      </p:sp>
      <p:cxnSp>
        <p:nvCxnSpPr>
          <p:cNvPr id="30" name="Connecteur droit avec flèche 29"/>
          <p:cNvCxnSpPr>
            <a:stCxn id="7" idx="3"/>
            <a:endCxn id="13" idx="1"/>
          </p:cNvCxnSpPr>
          <p:nvPr>
            <p:custDataLst>
              <p:tags r:id="rId26"/>
            </p:custDataLst>
          </p:nvPr>
        </p:nvCxnSpPr>
        <p:spPr>
          <a:xfrm>
            <a:off x="6098673" y="6046463"/>
            <a:ext cx="6112696" cy="16751"/>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2" name="Rectangle 31"/>
          <p:cNvSpPr/>
          <p:nvPr>
            <p:custDataLst>
              <p:tags r:id="rId27"/>
            </p:custDataLst>
          </p:nvPr>
        </p:nvSpPr>
        <p:spPr>
          <a:xfrm>
            <a:off x="11035037" y="3655820"/>
            <a:ext cx="1610000" cy="924153"/>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1100" b="1" dirty="0">
                <a:solidFill>
                  <a:srgbClr val="FFFFFF"/>
                </a:solidFill>
                <a:latin typeface="Tahoma" panose="020B0604030504040204" pitchFamily="34" charset="0"/>
                <a:ea typeface="Tahoma" panose="020B0604030504040204" pitchFamily="34" charset="0"/>
                <a:cs typeface="Tahoma" panose="020B0604030504040204" pitchFamily="34" charset="0"/>
              </a:rPr>
              <a:t>Vulnérabilités du parent non abuseur</a:t>
            </a:r>
          </a:p>
          <a:p>
            <a:pPr algn="ctr"/>
            <a:r>
              <a:rPr lang="fr-FR" sz="1100" b="1" dirty="0">
                <a:solidFill>
                  <a:srgbClr val="FFFFFF"/>
                </a:solidFill>
                <a:latin typeface="Tahoma" panose="020B0604030504040204" pitchFamily="34" charset="0"/>
                <a:ea typeface="Tahoma" panose="020B0604030504040204" pitchFamily="34" charset="0"/>
                <a:cs typeface="Tahoma" panose="020B0604030504040204" pitchFamily="34" charset="0"/>
              </a:rPr>
              <a:t>(principalement la mère)</a:t>
            </a:r>
          </a:p>
        </p:txBody>
      </p:sp>
      <p:sp>
        <p:nvSpPr>
          <p:cNvPr id="34" name="Ellipse 33"/>
          <p:cNvSpPr/>
          <p:nvPr>
            <p:custDataLst>
              <p:tags r:id="rId28"/>
            </p:custDataLst>
          </p:nvPr>
        </p:nvSpPr>
        <p:spPr>
          <a:xfrm>
            <a:off x="10409084" y="2350425"/>
            <a:ext cx="1353689" cy="557689"/>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Faible sentiment de compétence parentale</a:t>
            </a:r>
          </a:p>
        </p:txBody>
      </p:sp>
      <p:sp>
        <p:nvSpPr>
          <p:cNvPr id="35" name="Ellipse 34"/>
          <p:cNvSpPr/>
          <p:nvPr>
            <p:custDataLst>
              <p:tags r:id="rId29"/>
            </p:custDataLst>
          </p:nvPr>
        </p:nvSpPr>
        <p:spPr>
          <a:xfrm>
            <a:off x="9220550" y="2660248"/>
            <a:ext cx="1197004" cy="495732"/>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Faible scolarité</a:t>
            </a:r>
          </a:p>
        </p:txBody>
      </p:sp>
      <p:sp>
        <p:nvSpPr>
          <p:cNvPr id="36" name="Ellipse 35"/>
          <p:cNvSpPr/>
          <p:nvPr>
            <p:custDataLst>
              <p:tags r:id="rId30"/>
            </p:custDataLst>
          </p:nvPr>
        </p:nvSpPr>
        <p:spPr>
          <a:xfrm>
            <a:off x="8927351" y="3231986"/>
            <a:ext cx="1204406" cy="682776"/>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Présence </a:t>
            </a:r>
            <a:r>
              <a:rPr lang="fr-FR" sz="900" dirty="0" smtClean="0">
                <a:solidFill>
                  <a:srgbClr val="FFFFFF"/>
                </a:solidFill>
                <a:latin typeface="Tahoma" panose="020B0604030504040204" pitchFamily="34" charset="0"/>
                <a:ea typeface="Tahoma" panose="020B0604030504040204" pitchFamily="34" charset="0"/>
                <a:cs typeface="Tahoma" panose="020B0604030504040204" pitchFamily="34" charset="0"/>
              </a:rPr>
              <a:t>d’un trouble mental</a:t>
            </a:r>
            <a:endParaRPr lang="fr-FR" sz="9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37" name="Ellipse 36"/>
          <p:cNvSpPr/>
          <p:nvPr>
            <p:custDataLst>
              <p:tags r:id="rId31"/>
            </p:custDataLst>
          </p:nvPr>
        </p:nvSpPr>
        <p:spPr>
          <a:xfrm>
            <a:off x="13098845" y="3237660"/>
            <a:ext cx="1238773" cy="590334"/>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Consommation d’alcool ou de drogues</a:t>
            </a:r>
          </a:p>
        </p:txBody>
      </p:sp>
      <p:sp>
        <p:nvSpPr>
          <p:cNvPr id="40" name="Ellipse 39"/>
          <p:cNvSpPr/>
          <p:nvPr>
            <p:custDataLst>
              <p:tags r:id="rId32"/>
            </p:custDataLst>
          </p:nvPr>
        </p:nvSpPr>
        <p:spPr>
          <a:xfrm>
            <a:off x="11215297" y="9422788"/>
            <a:ext cx="1326718" cy="463232"/>
          </a:xfrm>
          <a:prstGeom prst="ellipse">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000000"/>
                </a:solidFill>
                <a:latin typeface="Tahoma" panose="020B0604030504040204" pitchFamily="34" charset="0"/>
                <a:ea typeface="Tahoma" panose="020B0604030504040204" pitchFamily="34" charset="0"/>
                <a:cs typeface="Tahoma" panose="020B0604030504040204" pitchFamily="34" charset="0"/>
              </a:rPr>
              <a:t>Normes patriarcales rigides</a:t>
            </a:r>
          </a:p>
        </p:txBody>
      </p:sp>
      <p:sp>
        <p:nvSpPr>
          <p:cNvPr id="41" name="Rectangle 40"/>
          <p:cNvSpPr/>
          <p:nvPr>
            <p:custDataLst>
              <p:tags r:id="rId33"/>
            </p:custDataLst>
          </p:nvPr>
        </p:nvSpPr>
        <p:spPr>
          <a:xfrm>
            <a:off x="6015192" y="1161954"/>
            <a:ext cx="2236983" cy="598658"/>
          </a:xfrm>
          <a:prstGeom prst="rect">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b="1" dirty="0">
                <a:solidFill>
                  <a:schemeClr val="tx1"/>
                </a:solidFill>
                <a:latin typeface="Tahoma" panose="020B0604030504040204" pitchFamily="34" charset="0"/>
                <a:ea typeface="Tahoma" panose="020B0604030504040204" pitchFamily="34" charset="0"/>
                <a:cs typeface="Tahoma" panose="020B0604030504040204" pitchFamily="34" charset="0"/>
              </a:rPr>
              <a:t>Fonctionnement familial </a:t>
            </a:r>
            <a:r>
              <a:rPr lang="fr-FR" sz="9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pauvre au </a:t>
            </a:r>
            <a:r>
              <a:rPr lang="fr-FR" sz="900" b="1" dirty="0">
                <a:solidFill>
                  <a:schemeClr val="tx1"/>
                </a:solidFill>
                <a:latin typeface="Tahoma" panose="020B0604030504040204" pitchFamily="34" charset="0"/>
                <a:ea typeface="Tahoma" panose="020B0604030504040204" pitchFamily="34" charset="0"/>
                <a:cs typeface="Tahoma" panose="020B0604030504040204" pitchFamily="34" charset="0"/>
              </a:rPr>
              <a:t>cours de </a:t>
            </a:r>
            <a:r>
              <a:rPr lang="fr-FR" sz="9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l’enfance</a:t>
            </a:r>
            <a:endParaRPr lang="fr-FR" sz="900" b="1"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algn="ctr"/>
            <a:r>
              <a:rPr lang="fr-FR" sz="900" b="1" dirty="0">
                <a:solidFill>
                  <a:schemeClr val="tx1"/>
                </a:solidFill>
                <a:latin typeface="Tahoma" panose="020B0604030504040204" pitchFamily="34" charset="0"/>
                <a:ea typeface="Tahoma" panose="020B0604030504040204" pitchFamily="34" charset="0"/>
                <a:cs typeface="Tahoma" panose="020B0604030504040204" pitchFamily="34" charset="0"/>
              </a:rPr>
              <a:t>(fonctionnement chaotique et abusif)</a:t>
            </a:r>
          </a:p>
        </p:txBody>
      </p:sp>
      <p:sp>
        <p:nvSpPr>
          <p:cNvPr id="42" name="Rectangle 41"/>
          <p:cNvSpPr/>
          <p:nvPr>
            <p:custDataLst>
              <p:tags r:id="rId34"/>
            </p:custDataLst>
          </p:nvPr>
        </p:nvSpPr>
        <p:spPr>
          <a:xfrm>
            <a:off x="13535190" y="1160415"/>
            <a:ext cx="1945815" cy="598658"/>
          </a:xfrm>
          <a:prstGeom prst="rect">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b="1" dirty="0">
                <a:solidFill>
                  <a:schemeClr val="tx1"/>
                </a:solidFill>
                <a:latin typeface="Tahoma" panose="020B0604030504040204" pitchFamily="34" charset="0"/>
                <a:ea typeface="Tahoma" panose="020B0604030504040204" pitchFamily="34" charset="0"/>
                <a:cs typeface="Tahoma" panose="020B0604030504040204" pitchFamily="34" charset="0"/>
              </a:rPr>
              <a:t>Histoire d’abus physique ou sexuel au cours de </a:t>
            </a:r>
            <a:r>
              <a:rPr lang="fr-FR" sz="9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l’enfance</a:t>
            </a:r>
            <a:endParaRPr lang="fr-FR" sz="9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cxnSp>
        <p:nvCxnSpPr>
          <p:cNvPr id="43" name="Connecteur droit 42"/>
          <p:cNvCxnSpPr/>
          <p:nvPr>
            <p:custDataLst>
              <p:tags r:id="rId35"/>
            </p:custDataLst>
          </p:nvPr>
        </p:nvCxnSpPr>
        <p:spPr>
          <a:xfrm flipV="1">
            <a:off x="7197190" y="1977503"/>
            <a:ext cx="7301047" cy="1984"/>
          </a:xfrm>
          <a:prstGeom prst="line">
            <a:avLst/>
          </a:prstGeom>
          <a:ln w="12700"/>
        </p:spPr>
        <p:style>
          <a:lnRef idx="1">
            <a:schemeClr val="dk1"/>
          </a:lnRef>
          <a:fillRef idx="0">
            <a:schemeClr val="dk1"/>
          </a:fillRef>
          <a:effectRef idx="0">
            <a:schemeClr val="dk1"/>
          </a:effectRef>
          <a:fontRef idx="minor">
            <a:schemeClr val="tx1"/>
          </a:fontRef>
        </p:style>
      </p:cxnSp>
      <p:cxnSp>
        <p:nvCxnSpPr>
          <p:cNvPr id="44" name="Connecteur droit 43"/>
          <p:cNvCxnSpPr/>
          <p:nvPr>
            <p:custDataLst>
              <p:tags r:id="rId36"/>
            </p:custDataLst>
          </p:nvPr>
        </p:nvCxnSpPr>
        <p:spPr>
          <a:xfrm>
            <a:off x="7196440" y="1764241"/>
            <a:ext cx="2" cy="215246"/>
          </a:xfrm>
          <a:prstGeom prst="line">
            <a:avLst/>
          </a:prstGeom>
          <a:ln w="12700"/>
        </p:spPr>
        <p:style>
          <a:lnRef idx="1">
            <a:schemeClr val="dk1"/>
          </a:lnRef>
          <a:fillRef idx="0">
            <a:schemeClr val="dk1"/>
          </a:fillRef>
          <a:effectRef idx="0">
            <a:schemeClr val="dk1"/>
          </a:effectRef>
          <a:fontRef idx="minor">
            <a:schemeClr val="tx1"/>
          </a:fontRef>
        </p:style>
      </p:cxnSp>
      <p:cxnSp>
        <p:nvCxnSpPr>
          <p:cNvPr id="45" name="Connecteur droit 44"/>
          <p:cNvCxnSpPr/>
          <p:nvPr>
            <p:custDataLst>
              <p:tags r:id="rId37"/>
            </p:custDataLst>
          </p:nvPr>
        </p:nvCxnSpPr>
        <p:spPr>
          <a:xfrm>
            <a:off x="10814734" y="1764241"/>
            <a:ext cx="2" cy="215246"/>
          </a:xfrm>
          <a:prstGeom prst="line">
            <a:avLst/>
          </a:prstGeom>
          <a:ln w="12700"/>
        </p:spPr>
        <p:style>
          <a:lnRef idx="1">
            <a:schemeClr val="dk1"/>
          </a:lnRef>
          <a:fillRef idx="0">
            <a:schemeClr val="dk1"/>
          </a:fillRef>
          <a:effectRef idx="0">
            <a:schemeClr val="dk1"/>
          </a:effectRef>
          <a:fontRef idx="minor">
            <a:schemeClr val="tx1"/>
          </a:fontRef>
        </p:style>
      </p:cxnSp>
      <p:cxnSp>
        <p:nvCxnSpPr>
          <p:cNvPr id="47" name="Connecteur droit avec flèche 46"/>
          <p:cNvCxnSpPr>
            <a:stCxn id="21" idx="2"/>
            <a:endCxn id="22" idx="7"/>
          </p:cNvCxnSpPr>
          <p:nvPr>
            <p:custDataLst>
              <p:tags r:id="rId38"/>
            </p:custDataLst>
          </p:nvPr>
        </p:nvCxnSpPr>
        <p:spPr>
          <a:xfrm flipH="1">
            <a:off x="4973432" y="8898333"/>
            <a:ext cx="775743" cy="466956"/>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48" name="Connecteur droit avec flèche 47"/>
          <p:cNvCxnSpPr>
            <a:stCxn id="21" idx="2"/>
            <a:endCxn id="23" idx="6"/>
          </p:cNvCxnSpPr>
          <p:nvPr>
            <p:custDataLst>
              <p:tags r:id="rId39"/>
            </p:custDataLst>
          </p:nvPr>
        </p:nvCxnSpPr>
        <p:spPr>
          <a:xfrm flipH="1">
            <a:off x="4453237" y="8898333"/>
            <a:ext cx="1295938" cy="211649"/>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54" name="Connecteur droit avec flèche 53"/>
          <p:cNvCxnSpPr>
            <a:stCxn id="25" idx="2"/>
            <a:endCxn id="26" idx="6"/>
          </p:cNvCxnSpPr>
          <p:nvPr>
            <p:custDataLst>
              <p:tags r:id="rId40"/>
            </p:custDataLst>
          </p:nvPr>
        </p:nvCxnSpPr>
        <p:spPr>
          <a:xfrm flipH="1">
            <a:off x="10606122" y="8508392"/>
            <a:ext cx="697062" cy="408140"/>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55" name="Connecteur droit avec flèche 54"/>
          <p:cNvCxnSpPr>
            <a:stCxn id="25" idx="2"/>
          </p:cNvCxnSpPr>
          <p:nvPr>
            <p:custDataLst>
              <p:tags r:id="rId41"/>
            </p:custDataLst>
          </p:nvPr>
        </p:nvCxnSpPr>
        <p:spPr>
          <a:xfrm flipH="1">
            <a:off x="10991769" y="8508392"/>
            <a:ext cx="311415" cy="796409"/>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56" name="Connecteur droit avec flèche 55"/>
          <p:cNvCxnSpPr>
            <a:stCxn id="25" idx="2"/>
            <a:endCxn id="40" idx="0"/>
          </p:cNvCxnSpPr>
          <p:nvPr>
            <p:custDataLst>
              <p:tags r:id="rId42"/>
            </p:custDataLst>
          </p:nvPr>
        </p:nvCxnSpPr>
        <p:spPr>
          <a:xfrm>
            <a:off x="11303184" y="8508392"/>
            <a:ext cx="575472" cy="914396"/>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57" name="Connecteur droit avec flèche 56"/>
          <p:cNvCxnSpPr>
            <a:stCxn id="25" idx="2"/>
            <a:endCxn id="28" idx="1"/>
          </p:cNvCxnSpPr>
          <p:nvPr>
            <p:custDataLst>
              <p:tags r:id="rId43"/>
            </p:custDataLst>
          </p:nvPr>
        </p:nvCxnSpPr>
        <p:spPr>
          <a:xfrm>
            <a:off x="11303184" y="8508392"/>
            <a:ext cx="1187052" cy="614142"/>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58" name="Connecteur droit avec flèche 57"/>
          <p:cNvCxnSpPr>
            <a:stCxn id="17" idx="0"/>
            <a:endCxn id="18" idx="5"/>
          </p:cNvCxnSpPr>
          <p:nvPr>
            <p:custDataLst>
              <p:tags r:id="rId44"/>
            </p:custDataLst>
          </p:nvPr>
        </p:nvCxnSpPr>
        <p:spPr>
          <a:xfrm flipH="1" flipV="1">
            <a:off x="5543565" y="3324329"/>
            <a:ext cx="735456" cy="342505"/>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59" name="Connecteur droit avec flèche 58"/>
          <p:cNvCxnSpPr>
            <a:stCxn id="17" idx="0"/>
            <a:endCxn id="19" idx="3"/>
          </p:cNvCxnSpPr>
          <p:nvPr>
            <p:custDataLst>
              <p:tags r:id="rId45"/>
            </p:custDataLst>
          </p:nvPr>
        </p:nvCxnSpPr>
        <p:spPr>
          <a:xfrm flipV="1">
            <a:off x="6279021" y="3234108"/>
            <a:ext cx="657585" cy="432726"/>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60" name="Connecteur droit avec flèche 59"/>
          <p:cNvCxnSpPr>
            <a:stCxn id="17" idx="0"/>
            <a:endCxn id="20" idx="4"/>
          </p:cNvCxnSpPr>
          <p:nvPr>
            <p:custDataLst>
              <p:tags r:id="rId46"/>
            </p:custDataLst>
          </p:nvPr>
        </p:nvCxnSpPr>
        <p:spPr>
          <a:xfrm flipH="1" flipV="1">
            <a:off x="6272674" y="2939037"/>
            <a:ext cx="6347" cy="727797"/>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61" name="Connecteur droit avec flèche 60"/>
          <p:cNvCxnSpPr>
            <a:stCxn id="13" idx="1"/>
            <a:endCxn id="15" idx="7"/>
          </p:cNvCxnSpPr>
          <p:nvPr>
            <p:custDataLst>
              <p:tags r:id="rId47"/>
            </p:custDataLst>
          </p:nvPr>
        </p:nvCxnSpPr>
        <p:spPr>
          <a:xfrm flipH="1">
            <a:off x="11139159" y="6063214"/>
            <a:ext cx="1072210" cy="784763"/>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62" name="Connecteur droit avec flèche 61"/>
          <p:cNvCxnSpPr>
            <a:stCxn id="13" idx="1"/>
            <a:endCxn id="16" idx="6"/>
          </p:cNvCxnSpPr>
          <p:nvPr>
            <p:custDataLst>
              <p:tags r:id="rId48"/>
            </p:custDataLst>
          </p:nvPr>
        </p:nvCxnSpPr>
        <p:spPr>
          <a:xfrm flipH="1">
            <a:off x="11219830" y="6063214"/>
            <a:ext cx="991539" cy="386153"/>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63" name="Connecteur droit avec flèche 62"/>
          <p:cNvCxnSpPr>
            <a:stCxn id="13" idx="1"/>
            <a:endCxn id="14" idx="5"/>
          </p:cNvCxnSpPr>
          <p:nvPr>
            <p:custDataLst>
              <p:tags r:id="rId49"/>
            </p:custDataLst>
          </p:nvPr>
        </p:nvCxnSpPr>
        <p:spPr>
          <a:xfrm flipH="1" flipV="1">
            <a:off x="11853283" y="5205292"/>
            <a:ext cx="358086" cy="857922"/>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64" name="Connecteur droit avec flèche 63"/>
          <p:cNvCxnSpPr>
            <a:stCxn id="32" idx="0"/>
            <a:endCxn id="37" idx="2"/>
          </p:cNvCxnSpPr>
          <p:nvPr>
            <p:custDataLst>
              <p:tags r:id="rId50"/>
            </p:custDataLst>
          </p:nvPr>
        </p:nvCxnSpPr>
        <p:spPr>
          <a:xfrm flipV="1">
            <a:off x="11840037" y="3532827"/>
            <a:ext cx="1258808" cy="122993"/>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65" name="Connecteur droit avec flèche 64"/>
          <p:cNvCxnSpPr>
            <a:stCxn id="32" idx="0"/>
            <a:endCxn id="36" idx="6"/>
          </p:cNvCxnSpPr>
          <p:nvPr>
            <p:custDataLst>
              <p:tags r:id="rId51"/>
            </p:custDataLst>
          </p:nvPr>
        </p:nvCxnSpPr>
        <p:spPr>
          <a:xfrm flipH="1" flipV="1">
            <a:off x="10131757" y="3573374"/>
            <a:ext cx="1708280" cy="82446"/>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66" name="Connecteur droit avec flèche 65"/>
          <p:cNvCxnSpPr>
            <a:stCxn id="32" idx="0"/>
            <a:endCxn id="35" idx="5"/>
          </p:cNvCxnSpPr>
          <p:nvPr>
            <p:custDataLst>
              <p:tags r:id="rId52"/>
            </p:custDataLst>
          </p:nvPr>
        </p:nvCxnSpPr>
        <p:spPr>
          <a:xfrm flipH="1" flipV="1">
            <a:off x="10242257" y="3083382"/>
            <a:ext cx="1597780" cy="572438"/>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67" name="Connecteur droit avec flèche 66"/>
          <p:cNvCxnSpPr>
            <a:stCxn id="32" idx="0"/>
            <a:endCxn id="34" idx="4"/>
          </p:cNvCxnSpPr>
          <p:nvPr>
            <p:custDataLst>
              <p:tags r:id="rId53"/>
            </p:custDataLst>
          </p:nvPr>
        </p:nvCxnSpPr>
        <p:spPr>
          <a:xfrm flipH="1" flipV="1">
            <a:off x="11085929" y="2908114"/>
            <a:ext cx="754108" cy="747706"/>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75" name="Ellipse 74"/>
          <p:cNvSpPr/>
          <p:nvPr>
            <p:custDataLst>
              <p:tags r:id="rId54"/>
            </p:custDataLst>
          </p:nvPr>
        </p:nvSpPr>
        <p:spPr>
          <a:xfrm>
            <a:off x="1085421" y="6335483"/>
            <a:ext cx="1317142" cy="561007"/>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Conflits entre les membres de la famille</a:t>
            </a:r>
          </a:p>
        </p:txBody>
      </p:sp>
      <p:sp>
        <p:nvSpPr>
          <p:cNvPr id="77" name="Ellipse 76"/>
          <p:cNvSpPr/>
          <p:nvPr>
            <p:custDataLst>
              <p:tags r:id="rId55"/>
            </p:custDataLst>
          </p:nvPr>
        </p:nvSpPr>
        <p:spPr>
          <a:xfrm>
            <a:off x="12880180" y="2565434"/>
            <a:ext cx="1278560" cy="572540"/>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Détresse psychologique</a:t>
            </a:r>
          </a:p>
        </p:txBody>
      </p:sp>
      <p:cxnSp>
        <p:nvCxnSpPr>
          <p:cNvPr id="78" name="Connecteur droit avec flèche 77"/>
          <p:cNvCxnSpPr>
            <a:stCxn id="32" idx="0"/>
            <a:endCxn id="77" idx="3"/>
          </p:cNvCxnSpPr>
          <p:nvPr>
            <p:custDataLst>
              <p:tags r:id="rId56"/>
            </p:custDataLst>
          </p:nvPr>
        </p:nvCxnSpPr>
        <p:spPr>
          <a:xfrm flipV="1">
            <a:off x="11840037" y="3054127"/>
            <a:ext cx="1227384" cy="601693"/>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79" name="Rectangle 78"/>
          <p:cNvSpPr/>
          <p:nvPr>
            <p:custDataLst>
              <p:tags r:id="rId57"/>
            </p:custDataLst>
          </p:nvPr>
        </p:nvSpPr>
        <p:spPr>
          <a:xfrm>
            <a:off x="6544997" y="8150586"/>
            <a:ext cx="1336308" cy="747747"/>
          </a:xfrm>
          <a:prstGeom prst="rect">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1100" b="1" dirty="0">
                <a:solidFill>
                  <a:schemeClr val="bg1"/>
                </a:solidFill>
                <a:latin typeface="Tahoma" panose="020B0604030504040204" pitchFamily="34" charset="0"/>
                <a:ea typeface="Tahoma" panose="020B0604030504040204" pitchFamily="34" charset="0"/>
                <a:cs typeface="Tahoma" panose="020B0604030504040204" pitchFamily="34" charset="0"/>
              </a:rPr>
              <a:t>Appartenance à un groupe ethnique minoritaire</a:t>
            </a:r>
          </a:p>
        </p:txBody>
      </p:sp>
      <p:sp>
        <p:nvSpPr>
          <p:cNvPr id="80" name="Rectangle 79"/>
          <p:cNvSpPr/>
          <p:nvPr>
            <p:custDataLst>
              <p:tags r:id="rId58"/>
            </p:custDataLst>
          </p:nvPr>
        </p:nvSpPr>
        <p:spPr>
          <a:xfrm>
            <a:off x="4970505" y="8001900"/>
            <a:ext cx="3038940" cy="1082139"/>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46259" tIns="23130" rIns="46259" bIns="23130" rtlCol="0" anchor="ctr"/>
          <a:lstStyle/>
          <a:p>
            <a:pPr algn="ctr"/>
            <a:endParaRPr lang="fr-FR" sz="900"/>
          </a:p>
        </p:txBody>
      </p:sp>
      <p:sp>
        <p:nvSpPr>
          <p:cNvPr id="81" name="Ellipse 80"/>
          <p:cNvSpPr/>
          <p:nvPr>
            <p:custDataLst>
              <p:tags r:id="rId59"/>
            </p:custDataLst>
          </p:nvPr>
        </p:nvSpPr>
        <p:spPr>
          <a:xfrm>
            <a:off x="6309012" y="9239040"/>
            <a:ext cx="1093036" cy="513182"/>
          </a:xfrm>
          <a:prstGeom prst="ellipse">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chemeClr val="bg1"/>
                </a:solidFill>
                <a:latin typeface="Tahoma" panose="020B0604030504040204" pitchFamily="34" charset="0"/>
                <a:ea typeface="Tahoma" panose="020B0604030504040204" pitchFamily="34" charset="0"/>
                <a:cs typeface="Tahoma" panose="020B0604030504040204" pitchFamily="34" charset="0"/>
              </a:rPr>
              <a:t>Faible </a:t>
            </a:r>
            <a:r>
              <a:rPr lang="fr-FR"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soutien social</a:t>
            </a:r>
            <a:endParaRPr lang="fr-F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cxnSp>
        <p:nvCxnSpPr>
          <p:cNvPr id="82" name="Connecteur droit avec flèche 81"/>
          <p:cNvCxnSpPr>
            <a:stCxn id="21" idx="2"/>
            <a:endCxn id="81" idx="1"/>
          </p:cNvCxnSpPr>
          <p:nvPr>
            <p:custDataLst>
              <p:tags r:id="rId60"/>
            </p:custDataLst>
          </p:nvPr>
        </p:nvCxnSpPr>
        <p:spPr>
          <a:xfrm>
            <a:off x="5749175" y="8898333"/>
            <a:ext cx="719908" cy="415861"/>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83" name="Ellipse 82"/>
          <p:cNvSpPr/>
          <p:nvPr>
            <p:custDataLst>
              <p:tags r:id="rId61"/>
            </p:custDataLst>
          </p:nvPr>
        </p:nvSpPr>
        <p:spPr>
          <a:xfrm>
            <a:off x="9958349" y="5312715"/>
            <a:ext cx="1191279" cy="508823"/>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Relation parent-enfant difficile</a:t>
            </a:r>
          </a:p>
        </p:txBody>
      </p:sp>
      <p:sp>
        <p:nvSpPr>
          <p:cNvPr id="84" name="Ellipse 83"/>
          <p:cNvSpPr/>
          <p:nvPr>
            <p:custDataLst>
              <p:tags r:id="rId62"/>
            </p:custDataLst>
          </p:nvPr>
        </p:nvSpPr>
        <p:spPr>
          <a:xfrm>
            <a:off x="11368178" y="6885510"/>
            <a:ext cx="1432401" cy="457191"/>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Faible qualité du soutien émotif</a:t>
            </a:r>
          </a:p>
        </p:txBody>
      </p:sp>
      <p:cxnSp>
        <p:nvCxnSpPr>
          <p:cNvPr id="85" name="Connecteur droit avec flèche 84"/>
          <p:cNvCxnSpPr>
            <a:stCxn id="13" idx="1"/>
            <a:endCxn id="83" idx="6"/>
          </p:cNvCxnSpPr>
          <p:nvPr>
            <p:custDataLst>
              <p:tags r:id="rId63"/>
            </p:custDataLst>
          </p:nvPr>
        </p:nvCxnSpPr>
        <p:spPr>
          <a:xfrm flipH="1" flipV="1">
            <a:off x="11149628" y="5567127"/>
            <a:ext cx="1061741" cy="496087"/>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86" name="Connecteur droit avec flèche 85"/>
          <p:cNvCxnSpPr>
            <a:stCxn id="13" idx="1"/>
            <a:endCxn id="84" idx="0"/>
          </p:cNvCxnSpPr>
          <p:nvPr>
            <p:custDataLst>
              <p:tags r:id="rId64"/>
            </p:custDataLst>
          </p:nvPr>
        </p:nvCxnSpPr>
        <p:spPr>
          <a:xfrm flipH="1">
            <a:off x="12084379" y="6063214"/>
            <a:ext cx="126990" cy="822296"/>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87" name="Ellipse 86"/>
          <p:cNvSpPr/>
          <p:nvPr>
            <p:custDataLst>
              <p:tags r:id="rId65"/>
            </p:custDataLst>
          </p:nvPr>
        </p:nvSpPr>
        <p:spPr>
          <a:xfrm>
            <a:off x="12513903" y="8430833"/>
            <a:ext cx="1208875" cy="550783"/>
          </a:xfrm>
          <a:prstGeom prst="ellipse">
            <a:avLst/>
          </a:prstGeom>
          <a:solidFill>
            <a:schemeClr val="bg1">
              <a:lumMod val="85000"/>
            </a:schemeClr>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000000"/>
                </a:solidFill>
                <a:latin typeface="Tahoma" panose="020B0604030504040204" pitchFamily="34" charset="0"/>
                <a:ea typeface="Tahoma" panose="020B0604030504040204" pitchFamily="34" charset="0"/>
                <a:cs typeface="Tahoma" panose="020B0604030504040204" pitchFamily="34" charset="0"/>
              </a:rPr>
              <a:t>Attitudes et comportements sexistes</a:t>
            </a:r>
          </a:p>
        </p:txBody>
      </p:sp>
      <p:cxnSp>
        <p:nvCxnSpPr>
          <p:cNvPr id="88" name="Connecteur droit avec flèche 87"/>
          <p:cNvCxnSpPr>
            <a:stCxn id="25" idx="2"/>
            <a:endCxn id="87" idx="2"/>
          </p:cNvCxnSpPr>
          <p:nvPr>
            <p:custDataLst>
              <p:tags r:id="rId66"/>
            </p:custDataLst>
          </p:nvPr>
        </p:nvCxnSpPr>
        <p:spPr>
          <a:xfrm>
            <a:off x="11303184" y="8508392"/>
            <a:ext cx="1210719" cy="197833"/>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89" name="Rectangle 88"/>
          <p:cNvSpPr/>
          <p:nvPr>
            <p:custDataLst>
              <p:tags r:id="rId67"/>
            </p:custDataLst>
          </p:nvPr>
        </p:nvSpPr>
        <p:spPr>
          <a:xfrm>
            <a:off x="10089225" y="1160415"/>
            <a:ext cx="1431911" cy="598658"/>
          </a:xfrm>
          <a:prstGeom prst="rect">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b="1" dirty="0">
                <a:solidFill>
                  <a:schemeClr val="tx1"/>
                </a:solidFill>
                <a:latin typeface="Tahoma" panose="020B0604030504040204" pitchFamily="34" charset="0"/>
                <a:ea typeface="Tahoma" panose="020B0604030504040204" pitchFamily="34" charset="0"/>
                <a:cs typeface="Tahoma" panose="020B0604030504040204" pitchFamily="34" charset="0"/>
              </a:rPr>
              <a:t>Abandon parental  au cours de </a:t>
            </a:r>
            <a:r>
              <a:rPr lang="fr-FR" sz="9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l’enfance</a:t>
            </a:r>
            <a:endParaRPr lang="fr-FR" sz="9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90" name="Rectangle 89"/>
          <p:cNvSpPr/>
          <p:nvPr>
            <p:custDataLst>
              <p:tags r:id="rId68"/>
            </p:custDataLst>
          </p:nvPr>
        </p:nvSpPr>
        <p:spPr>
          <a:xfrm>
            <a:off x="11603893" y="1160415"/>
            <a:ext cx="1842141" cy="598658"/>
          </a:xfrm>
          <a:prstGeom prst="rect">
            <a:avLst/>
          </a:prstGeom>
          <a:solidFill>
            <a:srgbClr val="95B3D7"/>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b="1" dirty="0">
                <a:solidFill>
                  <a:schemeClr val="tx1"/>
                </a:solidFill>
                <a:latin typeface="Tahoma" panose="020B0604030504040204" pitchFamily="34" charset="0"/>
                <a:ea typeface="Tahoma" panose="020B0604030504040204" pitchFamily="34" charset="0"/>
                <a:cs typeface="Tahoma" panose="020B0604030504040204" pitchFamily="34" charset="0"/>
              </a:rPr>
              <a:t>Exposition aux relations parentales </a:t>
            </a:r>
            <a:r>
              <a:rPr lang="fr-FR" sz="9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conflictuelles </a:t>
            </a:r>
            <a:r>
              <a:rPr lang="fr-FR" sz="900" b="1" dirty="0">
                <a:solidFill>
                  <a:schemeClr val="tx1"/>
                </a:solidFill>
                <a:latin typeface="Tahoma" panose="020B0604030504040204" pitchFamily="34" charset="0"/>
                <a:ea typeface="Tahoma" panose="020B0604030504040204" pitchFamily="34" charset="0"/>
                <a:cs typeface="Tahoma" panose="020B0604030504040204" pitchFamily="34" charset="0"/>
              </a:rPr>
              <a:t>au cours </a:t>
            </a:r>
            <a:r>
              <a:rPr lang="fr-FR" sz="9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de l’enfance</a:t>
            </a:r>
            <a:endParaRPr lang="fr-FR" sz="9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cxnSp>
        <p:nvCxnSpPr>
          <p:cNvPr id="91" name="Connecteur droit 90"/>
          <p:cNvCxnSpPr/>
          <p:nvPr>
            <p:custDataLst>
              <p:tags r:id="rId69"/>
            </p:custDataLst>
          </p:nvPr>
        </p:nvCxnSpPr>
        <p:spPr>
          <a:xfrm>
            <a:off x="9186369" y="1765183"/>
            <a:ext cx="2" cy="215246"/>
          </a:xfrm>
          <a:prstGeom prst="line">
            <a:avLst/>
          </a:prstGeom>
          <a:ln w="12700"/>
        </p:spPr>
        <p:style>
          <a:lnRef idx="1">
            <a:schemeClr val="dk1"/>
          </a:lnRef>
          <a:fillRef idx="0">
            <a:schemeClr val="dk1"/>
          </a:fillRef>
          <a:effectRef idx="0">
            <a:schemeClr val="dk1"/>
          </a:effectRef>
          <a:fontRef idx="minor">
            <a:schemeClr val="tx1"/>
          </a:fontRef>
        </p:style>
      </p:cxnSp>
      <p:cxnSp>
        <p:nvCxnSpPr>
          <p:cNvPr id="92" name="Connecteur droit 91"/>
          <p:cNvCxnSpPr/>
          <p:nvPr>
            <p:custDataLst>
              <p:tags r:id="rId70"/>
            </p:custDataLst>
          </p:nvPr>
        </p:nvCxnSpPr>
        <p:spPr>
          <a:xfrm>
            <a:off x="12605069" y="1764241"/>
            <a:ext cx="2" cy="215246"/>
          </a:xfrm>
          <a:prstGeom prst="line">
            <a:avLst/>
          </a:prstGeom>
          <a:ln w="12700"/>
        </p:spPr>
        <p:style>
          <a:lnRef idx="1">
            <a:schemeClr val="dk1"/>
          </a:lnRef>
          <a:fillRef idx="0">
            <a:schemeClr val="dk1"/>
          </a:fillRef>
          <a:effectRef idx="0">
            <a:schemeClr val="dk1"/>
          </a:effectRef>
          <a:fontRef idx="minor">
            <a:schemeClr val="tx1"/>
          </a:fontRef>
        </p:style>
      </p:cxnSp>
      <p:sp>
        <p:nvSpPr>
          <p:cNvPr id="93" name="Ellipse 92"/>
          <p:cNvSpPr/>
          <p:nvPr>
            <p:custDataLst>
              <p:tags r:id="rId71"/>
            </p:custDataLst>
          </p:nvPr>
        </p:nvSpPr>
        <p:spPr>
          <a:xfrm>
            <a:off x="1138523" y="4225560"/>
            <a:ext cx="1162521" cy="530889"/>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Divorce ou séparation </a:t>
            </a:r>
            <a:r>
              <a:rPr lang="fr-FR" sz="900" dirty="0" smtClean="0">
                <a:solidFill>
                  <a:srgbClr val="FFFFFF"/>
                </a:solidFill>
                <a:latin typeface="Tahoma" panose="020B0604030504040204" pitchFamily="34" charset="0"/>
                <a:ea typeface="Tahoma" panose="020B0604030504040204" pitchFamily="34" charset="0"/>
                <a:cs typeface="Tahoma" panose="020B0604030504040204" pitchFamily="34" charset="0"/>
              </a:rPr>
              <a:t>récents</a:t>
            </a:r>
            <a:endParaRPr lang="fr-FR" sz="9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95" name="Ellipse 94"/>
          <p:cNvSpPr/>
          <p:nvPr>
            <p:custDataLst>
              <p:tags r:id="rId72"/>
            </p:custDataLst>
          </p:nvPr>
        </p:nvSpPr>
        <p:spPr>
          <a:xfrm>
            <a:off x="1695363" y="8380910"/>
            <a:ext cx="1568092" cy="580441"/>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Présence </a:t>
            </a:r>
            <a:r>
              <a:rPr lang="fr-FR" sz="900" dirty="0" smtClean="0">
                <a:solidFill>
                  <a:srgbClr val="FFFFFF"/>
                </a:solidFill>
                <a:latin typeface="Tahoma" panose="020B0604030504040204" pitchFamily="34" charset="0"/>
                <a:ea typeface="Tahoma" panose="020B0604030504040204" pitchFamily="34" charset="0"/>
                <a:cs typeface="Tahoma" panose="020B0604030504040204" pitchFamily="34" charset="0"/>
              </a:rPr>
              <a:t>de multiples </a:t>
            </a: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conjoints</a:t>
            </a:r>
          </a:p>
        </p:txBody>
      </p:sp>
      <p:sp>
        <p:nvSpPr>
          <p:cNvPr id="97" name="Ellipse 96"/>
          <p:cNvSpPr/>
          <p:nvPr>
            <p:custDataLst>
              <p:tags r:id="rId73"/>
            </p:custDataLst>
          </p:nvPr>
        </p:nvSpPr>
        <p:spPr>
          <a:xfrm>
            <a:off x="5180913" y="9395805"/>
            <a:ext cx="1099882" cy="518272"/>
          </a:xfrm>
          <a:prstGeom prst="ellipse">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chemeClr val="bg1"/>
                </a:solidFill>
                <a:latin typeface="Tahoma" panose="020B0604030504040204" pitchFamily="34" charset="0"/>
                <a:ea typeface="Tahoma" panose="020B0604030504040204" pitchFamily="34" charset="0"/>
                <a:cs typeface="Tahoma" panose="020B0604030504040204" pitchFamily="34" charset="0"/>
              </a:rPr>
              <a:t>Problèmes économiques</a:t>
            </a:r>
          </a:p>
        </p:txBody>
      </p:sp>
      <p:cxnSp>
        <p:nvCxnSpPr>
          <p:cNvPr id="98" name="Connecteur droit avec flèche 97"/>
          <p:cNvCxnSpPr>
            <a:stCxn id="21" idx="2"/>
            <a:endCxn id="97" idx="0"/>
          </p:cNvCxnSpPr>
          <p:nvPr>
            <p:custDataLst>
              <p:tags r:id="rId74"/>
            </p:custDataLst>
          </p:nvPr>
        </p:nvCxnSpPr>
        <p:spPr>
          <a:xfrm flipH="1">
            <a:off x="5730854" y="8898333"/>
            <a:ext cx="18321" cy="497472"/>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99" name="Ellipse 98"/>
          <p:cNvSpPr/>
          <p:nvPr>
            <p:custDataLst>
              <p:tags r:id="rId75"/>
            </p:custDataLst>
          </p:nvPr>
        </p:nvSpPr>
        <p:spPr>
          <a:xfrm>
            <a:off x="1879035" y="2803983"/>
            <a:ext cx="1406362" cy="558798"/>
          </a:xfrm>
          <a:prstGeom prst="ellipse">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900" dirty="0">
                <a:solidFill>
                  <a:srgbClr val="FFFFFF"/>
                </a:solidFill>
                <a:latin typeface="Tahoma" panose="020B0604030504040204" pitchFamily="34" charset="0"/>
                <a:ea typeface="Tahoma" panose="020B0604030504040204" pitchFamily="34" charset="0"/>
                <a:cs typeface="Tahoma" panose="020B0604030504040204" pitchFamily="34" charset="0"/>
              </a:rPr>
              <a:t>Promiscuité dans la famille</a:t>
            </a:r>
          </a:p>
        </p:txBody>
      </p:sp>
      <p:sp>
        <p:nvSpPr>
          <p:cNvPr id="108" name="ZoneTexte 107"/>
          <p:cNvSpPr txBox="1"/>
          <p:nvPr>
            <p:custDataLst>
              <p:tags r:id="rId76"/>
            </p:custDataLst>
          </p:nvPr>
        </p:nvSpPr>
        <p:spPr>
          <a:xfrm>
            <a:off x="6143026" y="834095"/>
            <a:ext cx="9043518" cy="296564"/>
          </a:xfrm>
          <a:prstGeom prst="rect">
            <a:avLst/>
          </a:prstGeom>
          <a:noFill/>
        </p:spPr>
        <p:txBody>
          <a:bodyPr wrap="none" lIns="110816" tIns="55408" rIns="110816" bIns="55408" rtlCol="0">
            <a:spAutoFit/>
          </a:bodyPr>
          <a:lstStyle/>
          <a:p>
            <a:r>
              <a:rPr lang="fr-FR" sz="1200" b="1" dirty="0">
                <a:latin typeface="Tahoma" panose="020B0604030504040204" pitchFamily="34" charset="0"/>
                <a:ea typeface="Tahoma" panose="020B0604030504040204" pitchFamily="34" charset="0"/>
                <a:cs typeface="Tahoma" panose="020B0604030504040204" pitchFamily="34" charset="0"/>
              </a:rPr>
              <a:t>Facteurs de risque développementaux auxquels le parent non abuseur a pu être confronté au cours de son histoire</a:t>
            </a:r>
          </a:p>
        </p:txBody>
      </p:sp>
      <p:sp>
        <p:nvSpPr>
          <p:cNvPr id="242" name="Rectangle 8"/>
          <p:cNvSpPr>
            <a:spLocks noChangeArrowheads="1"/>
          </p:cNvSpPr>
          <p:nvPr>
            <p:custDataLst>
              <p:tags r:id="rId77"/>
            </p:custDataLst>
          </p:nvPr>
        </p:nvSpPr>
        <p:spPr bwMode="auto">
          <a:xfrm>
            <a:off x="43069" y="8261330"/>
            <a:ext cx="942592" cy="1621052"/>
          </a:xfrm>
          <a:prstGeom prst="rect">
            <a:avLst/>
          </a:prstGeom>
          <a:solidFill>
            <a:schemeClr val="bg1">
              <a:lumMod val="85000"/>
            </a:schemeClr>
          </a:solidFill>
          <a:ln w="9525">
            <a:solidFill>
              <a:schemeClr val="tx1"/>
            </a:solidFill>
            <a:miter lim="800000"/>
            <a:headEnd/>
            <a:tailEnd/>
          </a:ln>
        </p:spPr>
        <p:txBody>
          <a:bodyPr wrap="none" lIns="136885" tIns="68443" rIns="136885" bIns="68443" anchor="ctr"/>
          <a:lstStyle/>
          <a:p>
            <a:pPr algn="ctr"/>
            <a:r>
              <a:rPr lang="fr-CA" sz="800" b="1" dirty="0" smtClean="0">
                <a:latin typeface="Tahoma" panose="020B0604030504040204" pitchFamily="34" charset="0"/>
                <a:ea typeface="Tahoma" panose="020B0604030504040204" pitchFamily="34" charset="0"/>
                <a:cs typeface="Tahoma" panose="020B0604030504040204" pitchFamily="34" charset="0"/>
              </a:rPr>
              <a:t>Croyances, </a:t>
            </a:r>
          </a:p>
          <a:p>
            <a:pPr algn="ctr"/>
            <a:r>
              <a:rPr lang="fr-CA" sz="800" b="1" dirty="0" smtClean="0">
                <a:latin typeface="Tahoma" panose="020B0604030504040204" pitchFamily="34" charset="0"/>
                <a:ea typeface="Tahoma" panose="020B0604030504040204" pitchFamily="34" charset="0"/>
                <a:cs typeface="Tahoma" panose="020B0604030504040204" pitchFamily="34" charset="0"/>
              </a:rPr>
              <a:t>valeurs </a:t>
            </a:r>
          </a:p>
          <a:p>
            <a:pPr algn="ctr"/>
            <a:r>
              <a:rPr lang="fr-CA" sz="800" b="1" dirty="0" smtClean="0">
                <a:latin typeface="Tahoma" panose="020B0604030504040204" pitchFamily="34" charset="0"/>
                <a:ea typeface="Tahoma" panose="020B0604030504040204" pitchFamily="34" charset="0"/>
                <a:cs typeface="Tahoma" panose="020B0604030504040204" pitchFamily="34" charset="0"/>
              </a:rPr>
              <a:t>et idéologies </a:t>
            </a:r>
          </a:p>
          <a:p>
            <a:pPr algn="ctr"/>
            <a:r>
              <a:rPr lang="fr-CA" sz="800" b="1" dirty="0" smtClean="0">
                <a:latin typeface="Tahoma" panose="020B0604030504040204" pitchFamily="34" charset="0"/>
                <a:ea typeface="Tahoma" panose="020B0604030504040204" pitchFamily="34" charset="0"/>
                <a:cs typeface="Tahoma" panose="020B0604030504040204" pitchFamily="34" charset="0"/>
              </a:rPr>
              <a:t>partagées par </a:t>
            </a:r>
          </a:p>
          <a:p>
            <a:pPr algn="ctr">
              <a:spcAft>
                <a:spcPts val="600"/>
              </a:spcAft>
            </a:pPr>
            <a:r>
              <a:rPr lang="fr-CA" sz="800" b="1" dirty="0" smtClean="0">
                <a:latin typeface="Tahoma" panose="020B0604030504040204" pitchFamily="34" charset="0"/>
                <a:ea typeface="Tahoma" panose="020B0604030504040204" pitchFamily="34" charset="0"/>
                <a:cs typeface="Tahoma" panose="020B0604030504040204" pitchFamily="34" charset="0"/>
              </a:rPr>
              <a:t>une communauté</a:t>
            </a:r>
          </a:p>
          <a:p>
            <a:pPr algn="ctr"/>
            <a:r>
              <a:rPr lang="fr-CA" sz="800" dirty="0" smtClean="0">
                <a:latin typeface="Tahoma" panose="020B0604030504040204" pitchFamily="34" charset="0"/>
                <a:ea typeface="Tahoma" panose="020B0604030504040204" pitchFamily="34" charset="0"/>
                <a:cs typeface="Tahoma" panose="020B0604030504040204" pitchFamily="34" charset="0"/>
              </a:rPr>
              <a:t>(</a:t>
            </a:r>
            <a:r>
              <a:rPr lang="fr-CA" sz="800" dirty="0" err="1" smtClean="0">
                <a:latin typeface="Tahoma" panose="020B0604030504040204" pitchFamily="34" charset="0"/>
                <a:ea typeface="Tahoma" panose="020B0604030504040204" pitchFamily="34" charset="0"/>
                <a:cs typeface="Tahoma" panose="020B0604030504040204" pitchFamily="34" charset="0"/>
              </a:rPr>
              <a:t>Macrosystème</a:t>
            </a:r>
            <a:r>
              <a:rPr lang="fr-CA" sz="800" dirty="0" smtClean="0">
                <a:latin typeface="Tahoma" panose="020B0604030504040204" pitchFamily="34" charset="0"/>
                <a:ea typeface="Tahoma" panose="020B0604030504040204" pitchFamily="34" charset="0"/>
                <a:cs typeface="Tahoma" panose="020B0604030504040204" pitchFamily="34" charset="0"/>
              </a:rPr>
              <a:t>)</a:t>
            </a:r>
            <a:endParaRPr lang="fr-CA" sz="800" dirty="0">
              <a:latin typeface="Tahoma" panose="020B0604030504040204" pitchFamily="34" charset="0"/>
              <a:ea typeface="Tahoma" panose="020B0604030504040204" pitchFamily="34" charset="0"/>
              <a:cs typeface="Tahoma" panose="020B0604030504040204" pitchFamily="34" charset="0"/>
            </a:endParaRPr>
          </a:p>
        </p:txBody>
      </p:sp>
      <p:sp>
        <p:nvSpPr>
          <p:cNvPr id="244" name="Rectangle 243"/>
          <p:cNvSpPr/>
          <p:nvPr>
            <p:custDataLst>
              <p:tags r:id="rId78"/>
            </p:custDataLst>
          </p:nvPr>
        </p:nvSpPr>
        <p:spPr>
          <a:xfrm>
            <a:off x="43070" y="91745"/>
            <a:ext cx="11411357" cy="604341"/>
          </a:xfrm>
          <a:prstGeom prst="rect">
            <a:avLst/>
          </a:prstGeom>
        </p:spPr>
        <p:txBody>
          <a:bodyPr wrap="square" lIns="110816" tIns="55408" rIns="110816" bIns="55408">
            <a:spAutoFit/>
          </a:bodyPr>
          <a:lstStyle/>
          <a:p>
            <a:pPr>
              <a:spcAft>
                <a:spcPts val="727"/>
              </a:spcAft>
            </a:pPr>
            <a:r>
              <a:rPr lang="fr-FR" sz="1600" b="1" dirty="0">
                <a:latin typeface="Tahoma" panose="020B0604030504040204" pitchFamily="34" charset="0"/>
                <a:ea typeface="Tahoma" panose="020B0604030504040204" pitchFamily="34" charset="0"/>
                <a:cs typeface="Tahoma" panose="020B0604030504040204" pitchFamily="34" charset="0"/>
              </a:rPr>
              <a:t>Étape </a:t>
            </a:r>
            <a:r>
              <a:rPr lang="fr-FR" sz="1600" b="1" dirty="0" smtClean="0">
                <a:latin typeface="Tahoma" panose="020B0604030504040204" pitchFamily="34" charset="0"/>
                <a:ea typeface="Tahoma" panose="020B0604030504040204" pitchFamily="34" charset="0"/>
                <a:cs typeface="Tahoma" panose="020B0604030504040204" pitchFamily="34" charset="0"/>
              </a:rPr>
              <a:t>3: Identifier les facteurs de risque de l’environnement familial qui, associés à la présence de l’abuseur, augmentent la probabilité d’un abus </a:t>
            </a:r>
            <a:r>
              <a:rPr lang="fr-FR" sz="1600" b="1" dirty="0">
                <a:latin typeface="Tahoma" panose="020B0604030504040204" pitchFamily="34" charset="0"/>
                <a:ea typeface="Tahoma" panose="020B0604030504040204" pitchFamily="34" charset="0"/>
                <a:cs typeface="Tahoma" panose="020B0604030504040204" pitchFamily="34" charset="0"/>
              </a:rPr>
              <a:t>sexuel </a:t>
            </a:r>
            <a:r>
              <a:rPr lang="fr-FR" sz="1600" b="1" dirty="0" smtClean="0">
                <a:latin typeface="Tahoma" panose="020B0604030504040204" pitchFamily="34" charset="0"/>
                <a:ea typeface="Tahoma" panose="020B0604030504040204" pitchFamily="34" charset="0"/>
                <a:cs typeface="Tahoma" panose="020B0604030504040204" pitchFamily="34" charset="0"/>
              </a:rPr>
              <a:t>intrafamilial. </a:t>
            </a:r>
            <a:endParaRPr lang="fr-FR" sz="1600" b="1" dirty="0">
              <a:latin typeface="Tahoma" panose="020B0604030504040204" pitchFamily="34" charset="0"/>
              <a:ea typeface="Tahoma" panose="020B0604030504040204" pitchFamily="34" charset="0"/>
              <a:cs typeface="Tahoma" panose="020B0604030504040204" pitchFamily="34" charset="0"/>
            </a:endParaRPr>
          </a:p>
        </p:txBody>
      </p:sp>
      <p:sp>
        <p:nvSpPr>
          <p:cNvPr id="103" name="ZoneTexte 102"/>
          <p:cNvSpPr txBox="1"/>
          <p:nvPr>
            <p:custDataLst>
              <p:tags r:id="rId79"/>
            </p:custDataLst>
          </p:nvPr>
        </p:nvSpPr>
        <p:spPr>
          <a:xfrm>
            <a:off x="14694123" y="141614"/>
            <a:ext cx="927750" cy="307777"/>
          </a:xfrm>
          <a:prstGeom prst="rect">
            <a:avLst/>
          </a:prstGeom>
          <a:noFill/>
          <a:ln w="12700">
            <a:solidFill>
              <a:schemeClr val="tx1"/>
            </a:solidFill>
            <a:prstDash val="solid"/>
          </a:ln>
        </p:spPr>
        <p:txBody>
          <a:bodyPr wrap="square" rtlCol="0">
            <a:spAutoFit/>
          </a:bodyPr>
          <a:lstStyle/>
          <a:p>
            <a:pPr algn="ctr"/>
            <a:r>
              <a:rPr lang="fr-FR" sz="1400" b="1" dirty="0" smtClean="0">
                <a:latin typeface="Tahoma" panose="020B0604030504040204" pitchFamily="34" charset="0"/>
                <a:ea typeface="Tahoma" panose="020B0604030504040204" pitchFamily="34" charset="0"/>
                <a:cs typeface="Tahoma" panose="020B0604030504040204" pitchFamily="34" charset="0"/>
              </a:rPr>
              <a:t>Carte </a:t>
            </a:r>
            <a:r>
              <a:rPr lang="fr-FR" sz="1400" b="1" dirty="0">
                <a:latin typeface="Tahoma" panose="020B0604030504040204" pitchFamily="34" charset="0"/>
                <a:ea typeface="Tahoma" panose="020B0604030504040204" pitchFamily="34" charset="0"/>
                <a:cs typeface="Tahoma" panose="020B0604030504040204" pitchFamily="34" charset="0"/>
              </a:rPr>
              <a:t>3</a:t>
            </a:r>
          </a:p>
        </p:txBody>
      </p:sp>
      <p:sp>
        <p:nvSpPr>
          <p:cNvPr id="230" name="ZoneTexte 229"/>
          <p:cNvSpPr txBox="1"/>
          <p:nvPr>
            <p:custDataLst>
              <p:tags r:id="rId80"/>
            </p:custDataLst>
          </p:nvPr>
        </p:nvSpPr>
        <p:spPr>
          <a:xfrm rot="16200000">
            <a:off x="4850972" y="7144525"/>
            <a:ext cx="1253082" cy="461665"/>
          </a:xfrm>
          <a:prstGeom prst="rect">
            <a:avLst/>
          </a:prstGeom>
          <a:noFill/>
        </p:spPr>
        <p:txBody>
          <a:bodyPr wrap="square" rtlCol="0">
            <a:spAutoFit/>
          </a:bodyPr>
          <a:lstStyle/>
          <a:p>
            <a:r>
              <a:rPr lang="fr-FR" sz="800" dirty="0" smtClean="0"/>
              <a:t>Ressources lacunaires </a:t>
            </a:r>
          </a:p>
          <a:p>
            <a:r>
              <a:rPr lang="fr-FR" sz="800" dirty="0" smtClean="0"/>
              <a:t>pouvant contribuer à la vulnérabilité de la famille</a:t>
            </a:r>
            <a:endParaRPr lang="fr-FR" sz="800" dirty="0"/>
          </a:p>
        </p:txBody>
      </p:sp>
      <p:sp>
        <p:nvSpPr>
          <p:cNvPr id="145" name="ZoneTexte 144"/>
          <p:cNvSpPr txBox="1"/>
          <p:nvPr>
            <p:custDataLst>
              <p:tags r:id="rId81"/>
            </p:custDataLst>
          </p:nvPr>
        </p:nvSpPr>
        <p:spPr>
          <a:xfrm>
            <a:off x="8043107" y="4124831"/>
            <a:ext cx="1638590" cy="246221"/>
          </a:xfrm>
          <a:prstGeom prst="rect">
            <a:avLst/>
          </a:prstGeom>
          <a:noFill/>
        </p:spPr>
        <p:txBody>
          <a:bodyPr wrap="none" rtlCol="0">
            <a:spAutoFit/>
          </a:bodyPr>
          <a:lstStyle/>
          <a:p>
            <a:r>
              <a:rPr lang="fr-FR" sz="1000" dirty="0" smtClean="0">
                <a:latin typeface="Tahoma" panose="020B0604030504040204" pitchFamily="34" charset="0"/>
                <a:ea typeface="Tahoma" panose="020B0604030504040204" pitchFamily="34" charset="0"/>
                <a:cs typeface="Tahoma" panose="020B0604030504040204" pitchFamily="34" charset="0"/>
              </a:rPr>
              <a:t>Influencent négativement</a:t>
            </a:r>
            <a:endParaRPr lang="fr-FR" sz="1000" dirty="0">
              <a:latin typeface="Tahoma" panose="020B0604030504040204" pitchFamily="34" charset="0"/>
              <a:ea typeface="Tahoma" panose="020B0604030504040204" pitchFamily="34" charset="0"/>
              <a:cs typeface="Tahoma" panose="020B0604030504040204" pitchFamily="34" charset="0"/>
            </a:endParaRPr>
          </a:p>
        </p:txBody>
      </p:sp>
      <p:cxnSp>
        <p:nvCxnSpPr>
          <p:cNvPr id="182" name="Connecteur droit avec flèche 181"/>
          <p:cNvCxnSpPr>
            <a:stCxn id="7" idx="1"/>
            <a:endCxn id="99" idx="5"/>
          </p:cNvCxnSpPr>
          <p:nvPr>
            <p:custDataLst>
              <p:tags r:id="rId82"/>
            </p:custDataLst>
          </p:nvPr>
        </p:nvCxnSpPr>
        <p:spPr>
          <a:xfrm flipH="1" flipV="1">
            <a:off x="3079440" y="3280947"/>
            <a:ext cx="1337734" cy="2765516"/>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88" name="Connecteur droit avec flèche 187"/>
          <p:cNvCxnSpPr>
            <a:stCxn id="7" idx="1"/>
            <a:endCxn id="12" idx="5"/>
          </p:cNvCxnSpPr>
          <p:nvPr>
            <p:custDataLst>
              <p:tags r:id="rId83"/>
            </p:custDataLst>
          </p:nvPr>
        </p:nvCxnSpPr>
        <p:spPr>
          <a:xfrm flipH="1" flipV="1">
            <a:off x="2479601" y="3978908"/>
            <a:ext cx="1937573" cy="2067555"/>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91" name="Connecteur droit avec flèche 190"/>
          <p:cNvCxnSpPr>
            <a:stCxn id="7" idx="1"/>
            <a:endCxn id="93" idx="6"/>
          </p:cNvCxnSpPr>
          <p:nvPr>
            <p:custDataLst>
              <p:tags r:id="rId84"/>
            </p:custDataLst>
          </p:nvPr>
        </p:nvCxnSpPr>
        <p:spPr>
          <a:xfrm flipH="1" flipV="1">
            <a:off x="2301044" y="4491005"/>
            <a:ext cx="2116130" cy="1555458"/>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95" name="Connecteur droit avec flèche 194"/>
          <p:cNvCxnSpPr>
            <a:stCxn id="7" idx="1"/>
            <a:endCxn id="8" idx="6"/>
          </p:cNvCxnSpPr>
          <p:nvPr>
            <p:custDataLst>
              <p:tags r:id="rId85"/>
            </p:custDataLst>
          </p:nvPr>
        </p:nvCxnSpPr>
        <p:spPr>
          <a:xfrm flipH="1" flipV="1">
            <a:off x="2254460" y="5205292"/>
            <a:ext cx="2162714" cy="841171"/>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198" name="Connecteur droit avec flèche 197"/>
          <p:cNvCxnSpPr>
            <a:stCxn id="7" idx="1"/>
            <a:endCxn id="11" idx="6"/>
          </p:cNvCxnSpPr>
          <p:nvPr>
            <p:custDataLst>
              <p:tags r:id="rId86"/>
            </p:custDataLst>
          </p:nvPr>
        </p:nvCxnSpPr>
        <p:spPr>
          <a:xfrm flipH="1" flipV="1">
            <a:off x="2329714" y="5830221"/>
            <a:ext cx="2087460" cy="216242"/>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201" name="Connecteur droit avec flèche 200"/>
          <p:cNvCxnSpPr>
            <a:stCxn id="7" idx="1"/>
            <a:endCxn id="75" idx="6"/>
          </p:cNvCxnSpPr>
          <p:nvPr>
            <p:custDataLst>
              <p:tags r:id="rId87"/>
            </p:custDataLst>
          </p:nvPr>
        </p:nvCxnSpPr>
        <p:spPr>
          <a:xfrm flipH="1">
            <a:off x="2402563" y="6046463"/>
            <a:ext cx="2014611" cy="569524"/>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204" name="Connecteur droit avec flèche 203"/>
          <p:cNvCxnSpPr>
            <a:stCxn id="7" idx="1"/>
            <a:endCxn id="10" idx="6"/>
          </p:cNvCxnSpPr>
          <p:nvPr>
            <p:custDataLst>
              <p:tags r:id="rId88"/>
            </p:custDataLst>
          </p:nvPr>
        </p:nvCxnSpPr>
        <p:spPr>
          <a:xfrm flipH="1">
            <a:off x="2360586" y="6046463"/>
            <a:ext cx="2056588" cy="1272476"/>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207" name="Connecteur droit avec flèche 206"/>
          <p:cNvCxnSpPr>
            <a:stCxn id="7" idx="1"/>
            <a:endCxn id="9" idx="7"/>
          </p:cNvCxnSpPr>
          <p:nvPr>
            <p:custDataLst>
              <p:tags r:id="rId89"/>
            </p:custDataLst>
          </p:nvPr>
        </p:nvCxnSpPr>
        <p:spPr>
          <a:xfrm flipH="1">
            <a:off x="2327166" y="6046463"/>
            <a:ext cx="2090008" cy="1764745"/>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210" name="Connecteur droit avec flèche 209"/>
          <p:cNvCxnSpPr>
            <a:stCxn id="7" idx="1"/>
            <a:endCxn id="95" idx="7"/>
          </p:cNvCxnSpPr>
          <p:nvPr>
            <p:custDataLst>
              <p:tags r:id="rId90"/>
            </p:custDataLst>
          </p:nvPr>
        </p:nvCxnSpPr>
        <p:spPr>
          <a:xfrm flipH="1">
            <a:off x="3033813" y="6046463"/>
            <a:ext cx="1383361" cy="2419451"/>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341" name="Connecteur droit avec flèche 340"/>
          <p:cNvCxnSpPr>
            <a:endCxn id="32" idx="0"/>
          </p:cNvCxnSpPr>
          <p:nvPr>
            <p:custDataLst>
              <p:tags r:id="rId91"/>
            </p:custDataLst>
          </p:nvPr>
        </p:nvCxnSpPr>
        <p:spPr>
          <a:xfrm>
            <a:off x="11839191" y="1987728"/>
            <a:ext cx="846" cy="166809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23" name="Connecteur droit avec flèche 422"/>
          <p:cNvCxnSpPr/>
          <p:nvPr>
            <p:custDataLst>
              <p:tags r:id="rId92"/>
            </p:custDataLst>
          </p:nvPr>
        </p:nvCxnSpPr>
        <p:spPr>
          <a:xfrm flipV="1">
            <a:off x="5749175" y="6576846"/>
            <a:ext cx="0" cy="1425054"/>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26" name="Connecteur droit avec flèche 425"/>
          <p:cNvCxnSpPr>
            <a:stCxn id="25" idx="1"/>
          </p:cNvCxnSpPr>
          <p:nvPr>
            <p:custDataLst>
              <p:tags r:id="rId93"/>
            </p:custDataLst>
          </p:nvPr>
        </p:nvCxnSpPr>
        <p:spPr>
          <a:xfrm flipH="1" flipV="1">
            <a:off x="6098673" y="6391237"/>
            <a:ext cx="4629039" cy="175900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35" name="Connecteur droit avec flèche 434"/>
          <p:cNvCxnSpPr>
            <a:stCxn id="32" idx="1"/>
            <a:endCxn id="17" idx="3"/>
          </p:cNvCxnSpPr>
          <p:nvPr>
            <p:custDataLst>
              <p:tags r:id="rId94"/>
            </p:custDataLst>
          </p:nvPr>
        </p:nvCxnSpPr>
        <p:spPr>
          <a:xfrm flipH="1">
            <a:off x="6979616" y="4117897"/>
            <a:ext cx="4055421" cy="2868"/>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79" name="Connecteur droit avec flèche 478"/>
          <p:cNvCxnSpPr/>
          <p:nvPr>
            <p:custDataLst>
              <p:tags r:id="rId95"/>
            </p:custDataLst>
          </p:nvPr>
        </p:nvCxnSpPr>
        <p:spPr>
          <a:xfrm flipH="1">
            <a:off x="5754212" y="4574696"/>
            <a:ext cx="1" cy="941383"/>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86" name="Connecteur droit avec flèche 585"/>
          <p:cNvCxnSpPr/>
          <p:nvPr>
            <p:custDataLst>
              <p:tags r:id="rId96"/>
            </p:custDataLst>
          </p:nvPr>
        </p:nvCxnSpPr>
        <p:spPr>
          <a:xfrm>
            <a:off x="12453729" y="4581520"/>
            <a:ext cx="1753" cy="981354"/>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589" name="ZoneTexte 588"/>
          <p:cNvSpPr txBox="1"/>
          <p:nvPr>
            <p:custDataLst>
              <p:tags r:id="rId97"/>
            </p:custDataLst>
          </p:nvPr>
        </p:nvSpPr>
        <p:spPr>
          <a:xfrm>
            <a:off x="7420057" y="5784318"/>
            <a:ext cx="1638590" cy="246221"/>
          </a:xfrm>
          <a:prstGeom prst="rect">
            <a:avLst/>
          </a:prstGeom>
          <a:noFill/>
        </p:spPr>
        <p:txBody>
          <a:bodyPr wrap="none" rtlCol="0">
            <a:spAutoFit/>
          </a:bodyPr>
          <a:lstStyle/>
          <a:p>
            <a:r>
              <a:rPr lang="fr-FR" sz="1000" dirty="0" smtClean="0">
                <a:latin typeface="Tahoma" panose="020B0604030504040204" pitchFamily="34" charset="0"/>
                <a:ea typeface="Tahoma" panose="020B0604030504040204" pitchFamily="34" charset="0"/>
                <a:cs typeface="Tahoma" panose="020B0604030504040204" pitchFamily="34" charset="0"/>
              </a:rPr>
              <a:t>Influencent négativement</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591" name="ZoneTexte 590"/>
          <p:cNvSpPr txBox="1"/>
          <p:nvPr>
            <p:custDataLst>
              <p:tags r:id="rId98"/>
            </p:custDataLst>
          </p:nvPr>
        </p:nvSpPr>
        <p:spPr>
          <a:xfrm rot="16200000">
            <a:off x="5009963" y="4863677"/>
            <a:ext cx="955711" cy="400110"/>
          </a:xfrm>
          <a:prstGeom prst="rect">
            <a:avLst/>
          </a:prstGeom>
          <a:noFill/>
        </p:spPr>
        <p:txBody>
          <a:bodyPr wrap="none" rtlCol="0">
            <a:spAutoFit/>
          </a:bodyPr>
          <a:lstStyle/>
          <a:p>
            <a:r>
              <a:rPr lang="fr-FR" sz="1000" dirty="0" smtClean="0">
                <a:latin typeface="Tahoma" panose="020B0604030504040204" pitchFamily="34" charset="0"/>
                <a:ea typeface="Tahoma" panose="020B0604030504040204" pitchFamily="34" charset="0"/>
                <a:cs typeface="Tahoma" panose="020B0604030504040204" pitchFamily="34" charset="0"/>
              </a:rPr>
              <a:t>Influencent </a:t>
            </a:r>
          </a:p>
          <a:p>
            <a:r>
              <a:rPr lang="fr-FR" sz="1000" dirty="0" smtClean="0">
                <a:latin typeface="Tahoma" panose="020B0604030504040204" pitchFamily="34" charset="0"/>
                <a:ea typeface="Tahoma" panose="020B0604030504040204" pitchFamily="34" charset="0"/>
                <a:cs typeface="Tahoma" panose="020B0604030504040204" pitchFamily="34" charset="0"/>
              </a:rPr>
              <a:t>négativement</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592" name="ZoneTexte 591"/>
          <p:cNvSpPr txBox="1"/>
          <p:nvPr>
            <p:custDataLst>
              <p:tags r:id="rId99"/>
            </p:custDataLst>
          </p:nvPr>
        </p:nvSpPr>
        <p:spPr>
          <a:xfrm rot="16200000">
            <a:off x="12202269" y="4880859"/>
            <a:ext cx="955711" cy="400110"/>
          </a:xfrm>
          <a:prstGeom prst="rect">
            <a:avLst/>
          </a:prstGeom>
          <a:noFill/>
        </p:spPr>
        <p:txBody>
          <a:bodyPr wrap="none" rtlCol="0">
            <a:spAutoFit/>
          </a:bodyPr>
          <a:lstStyle/>
          <a:p>
            <a:r>
              <a:rPr lang="fr-FR" sz="1000" dirty="0" smtClean="0">
                <a:latin typeface="Tahoma" panose="020B0604030504040204" pitchFamily="34" charset="0"/>
                <a:ea typeface="Tahoma" panose="020B0604030504040204" pitchFamily="34" charset="0"/>
                <a:cs typeface="Tahoma" panose="020B0604030504040204" pitchFamily="34" charset="0"/>
              </a:rPr>
              <a:t>Influencent </a:t>
            </a:r>
          </a:p>
          <a:p>
            <a:r>
              <a:rPr lang="fr-FR" sz="1000" dirty="0" smtClean="0">
                <a:latin typeface="Tahoma" panose="020B0604030504040204" pitchFamily="34" charset="0"/>
                <a:ea typeface="Tahoma" panose="020B0604030504040204" pitchFamily="34" charset="0"/>
                <a:cs typeface="Tahoma" panose="020B0604030504040204" pitchFamily="34" charset="0"/>
              </a:rPr>
              <a:t>négativement</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593" name="ZoneTexte 592"/>
          <p:cNvSpPr txBox="1"/>
          <p:nvPr>
            <p:custDataLst>
              <p:tags r:id="rId100"/>
            </p:custDataLst>
          </p:nvPr>
        </p:nvSpPr>
        <p:spPr>
          <a:xfrm rot="1256650">
            <a:off x="6712391" y="7041594"/>
            <a:ext cx="3728906" cy="246221"/>
          </a:xfrm>
          <a:prstGeom prst="rect">
            <a:avLst/>
          </a:prstGeom>
          <a:noFill/>
        </p:spPr>
        <p:txBody>
          <a:bodyPr wrap="none" rtlCol="0">
            <a:spAutoFit/>
          </a:bodyPr>
          <a:lstStyle/>
          <a:p>
            <a:r>
              <a:rPr lang="fr-FR" sz="1000" dirty="0" smtClean="0">
                <a:latin typeface="Tahoma" panose="020B0604030504040204" pitchFamily="34" charset="0"/>
                <a:ea typeface="Tahoma" panose="020B0604030504040204" pitchFamily="34" charset="0"/>
                <a:cs typeface="Tahoma" panose="020B0604030504040204" pitchFamily="34" charset="0"/>
              </a:rPr>
              <a:t>Contribuent à la domination de l’adulte abuseur dans la famille</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594" name="Rectangle 593"/>
          <p:cNvSpPr/>
          <p:nvPr>
            <p:custDataLst>
              <p:tags r:id="rId101"/>
            </p:custDataLst>
          </p:nvPr>
        </p:nvSpPr>
        <p:spPr>
          <a:xfrm>
            <a:off x="14094843" y="5558770"/>
            <a:ext cx="1444302" cy="1008887"/>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5486" tIns="17744" rIns="35486" bIns="17744" rtlCol="0" anchor="ctr"/>
          <a:lstStyle/>
          <a:p>
            <a:pPr algn="ctr"/>
            <a:r>
              <a:rPr lang="fr-FR" sz="11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Présence</a:t>
            </a:r>
          </a:p>
          <a:p>
            <a:pPr algn="ctr"/>
            <a:r>
              <a:rPr lang="fr-FR" sz="1100" b="1" dirty="0">
                <a:solidFill>
                  <a:srgbClr val="FFFFFF"/>
                </a:solidFill>
                <a:latin typeface="Tahoma" panose="020B0604030504040204" pitchFamily="34" charset="0"/>
                <a:ea typeface="Tahoma" panose="020B0604030504040204" pitchFamily="34" charset="0"/>
                <a:cs typeface="Tahoma" panose="020B0604030504040204" pitchFamily="34" charset="0"/>
              </a:rPr>
              <a:t>d</a:t>
            </a:r>
            <a:r>
              <a:rPr lang="fr-FR" sz="11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’un abuseur</a:t>
            </a:r>
            <a:endParaRPr lang="fr-FR" sz="11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595" name="ZoneTexte 594"/>
          <p:cNvSpPr txBox="1"/>
          <p:nvPr>
            <p:custDataLst>
              <p:tags r:id="rId102"/>
            </p:custDataLst>
          </p:nvPr>
        </p:nvSpPr>
        <p:spPr>
          <a:xfrm>
            <a:off x="13673391" y="5777944"/>
            <a:ext cx="369888" cy="538609"/>
          </a:xfrm>
          <a:prstGeom prst="rect">
            <a:avLst/>
          </a:prstGeom>
          <a:noFill/>
        </p:spPr>
        <p:txBody>
          <a:bodyPr wrap="none" rtlCol="0">
            <a:spAutoFit/>
          </a:bodyPr>
          <a:lstStyle/>
          <a:p>
            <a:r>
              <a:rPr lang="fr-FR" dirty="0" smtClean="0"/>
              <a:t>+</a:t>
            </a:r>
            <a:endParaRPr lang="fr-FR" dirty="0"/>
          </a:p>
        </p:txBody>
      </p:sp>
      <p:sp>
        <p:nvSpPr>
          <p:cNvPr id="596" name="ZoneTexte 595"/>
          <p:cNvSpPr txBox="1"/>
          <p:nvPr>
            <p:custDataLst>
              <p:tags r:id="rId103"/>
            </p:custDataLst>
          </p:nvPr>
        </p:nvSpPr>
        <p:spPr>
          <a:xfrm rot="16200000">
            <a:off x="11398042" y="2435308"/>
            <a:ext cx="1467075" cy="584776"/>
          </a:xfrm>
          <a:prstGeom prst="rect">
            <a:avLst/>
          </a:prstGeom>
          <a:noFill/>
        </p:spPr>
        <p:txBody>
          <a:bodyPr wrap="square" rtlCol="0">
            <a:spAutoFit/>
          </a:bodyPr>
          <a:lstStyle/>
          <a:p>
            <a:r>
              <a:rPr lang="fr-FR" sz="800" dirty="0" smtClean="0">
                <a:latin typeface="Tahoma" panose="020B0604030504040204" pitchFamily="34" charset="0"/>
                <a:ea typeface="Tahoma" panose="020B0604030504040204" pitchFamily="34" charset="0"/>
                <a:cs typeface="Tahoma" panose="020B0604030504040204" pitchFamily="34" charset="0"/>
              </a:rPr>
              <a:t>Événements de vie pouvant </a:t>
            </a:r>
          </a:p>
          <a:p>
            <a:r>
              <a:rPr lang="fr-FR" sz="800" dirty="0" smtClean="0">
                <a:latin typeface="Tahoma" panose="020B0604030504040204" pitchFamily="34" charset="0"/>
                <a:ea typeface="Tahoma" panose="020B0604030504040204" pitchFamily="34" charset="0"/>
                <a:cs typeface="Tahoma" panose="020B0604030504040204" pitchFamily="34" charset="0"/>
              </a:rPr>
              <a:t>contribuer à accentuer la </a:t>
            </a:r>
          </a:p>
          <a:p>
            <a:r>
              <a:rPr lang="fr-FR" sz="800" dirty="0">
                <a:latin typeface="Tahoma" panose="020B0604030504040204" pitchFamily="34" charset="0"/>
                <a:ea typeface="Tahoma" panose="020B0604030504040204" pitchFamily="34" charset="0"/>
                <a:cs typeface="Tahoma" panose="020B0604030504040204" pitchFamily="34" charset="0"/>
              </a:rPr>
              <a:t>v</a:t>
            </a:r>
            <a:r>
              <a:rPr lang="fr-FR" sz="800" dirty="0" smtClean="0">
                <a:latin typeface="Tahoma" panose="020B0604030504040204" pitchFamily="34" charset="0"/>
                <a:ea typeface="Tahoma" panose="020B0604030504040204" pitchFamily="34" charset="0"/>
                <a:cs typeface="Tahoma" panose="020B0604030504040204" pitchFamily="34" charset="0"/>
              </a:rPr>
              <a:t>ulnérabilité du parent </a:t>
            </a:r>
          </a:p>
          <a:p>
            <a:r>
              <a:rPr lang="fr-FR" sz="800" dirty="0" smtClean="0">
                <a:latin typeface="Tahoma" panose="020B0604030504040204" pitchFamily="34" charset="0"/>
                <a:ea typeface="Tahoma" panose="020B0604030504040204" pitchFamily="34" charset="0"/>
                <a:cs typeface="Tahoma" panose="020B0604030504040204" pitchFamily="34" charset="0"/>
              </a:rPr>
              <a:t>non abuseur</a:t>
            </a:r>
            <a:endParaRPr lang="fr-FR" sz="800" dirty="0">
              <a:latin typeface="Tahoma" panose="020B0604030504040204" pitchFamily="34" charset="0"/>
              <a:ea typeface="Tahoma" panose="020B0604030504040204" pitchFamily="34" charset="0"/>
              <a:cs typeface="Tahoma" panose="020B0604030504040204" pitchFamily="34" charset="0"/>
            </a:endParaRPr>
          </a:p>
        </p:txBody>
      </p:sp>
      <p:cxnSp>
        <p:nvCxnSpPr>
          <p:cNvPr id="109" name="Connecteur droit 108"/>
          <p:cNvCxnSpPr/>
          <p:nvPr>
            <p:custDataLst>
              <p:tags r:id="rId104"/>
            </p:custDataLst>
          </p:nvPr>
        </p:nvCxnSpPr>
        <p:spPr>
          <a:xfrm>
            <a:off x="14504810" y="1772482"/>
            <a:ext cx="2" cy="215246"/>
          </a:xfrm>
          <a:prstGeom prst="line">
            <a:avLst/>
          </a:prstGeom>
          <a:ln w="127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3587950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custDataLst>
              <p:tags r:id="rId1"/>
            </p:custDataLst>
          </p:nvPr>
        </p:nvSpPr>
        <p:spPr>
          <a:xfrm>
            <a:off x="11425048" y="2725587"/>
            <a:ext cx="3864546" cy="2212365"/>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endParaRPr lang="fr-FR" sz="1000" b="1" dirty="0">
              <a:solidFill>
                <a:schemeClr val="tx1"/>
              </a:solidFill>
            </a:endParaRPr>
          </a:p>
          <a:p>
            <a:endParaRPr lang="fr-FR" sz="1000" b="1" dirty="0">
              <a:solidFill>
                <a:schemeClr val="tx1"/>
              </a:solidFill>
            </a:endParaRPr>
          </a:p>
          <a:p>
            <a:pPr>
              <a:spcAft>
                <a:spcPts val="242"/>
              </a:spcAft>
            </a:pPr>
            <a:endParaRPr lang="fr-CA" sz="1100" b="1"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a:spcAft>
                <a:spcPts val="242"/>
              </a:spcAft>
            </a:pPr>
            <a:r>
              <a:rPr lang="fr-CA" sz="800" b="1" dirty="0">
                <a:solidFill>
                  <a:schemeClr val="tx1"/>
                </a:solidFill>
                <a:latin typeface="Tahoma" panose="020B0604030504040204" pitchFamily="34" charset="0"/>
                <a:ea typeface="Tahoma" panose="020B0604030504040204" pitchFamily="34" charset="0"/>
                <a:cs typeface="Tahoma" panose="020B0604030504040204" pitchFamily="34" charset="0"/>
              </a:rPr>
              <a:t>Chez les enfants (middle)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Dépression</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Culpabilité</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Difficultés </a:t>
            </a:r>
            <a:r>
              <a:rPr lang="fr-CA" sz="800" dirty="0" smtClean="0">
                <a:solidFill>
                  <a:srgbClr val="000000"/>
                </a:solidFill>
                <a:latin typeface="Tahoma" panose="020B0604030504040204" pitchFamily="34" charset="0"/>
                <a:ea typeface="Tahoma" panose="020B0604030504040204" pitchFamily="34" charset="0"/>
                <a:cs typeface="Tahoma" panose="020B0604030504040204" pitchFamily="34" charset="0"/>
              </a:rPr>
              <a:t>d’apprentissage</a:t>
            </a:r>
          </a:p>
          <a:p>
            <a:pPr marL="109662" indent="-109662">
              <a:buFont typeface="Arial" panose="020B0604020202020204" pitchFamily="34" charset="0"/>
              <a:buChar char="•"/>
            </a:pPr>
            <a:r>
              <a:rPr lang="fr-CA" sz="800" dirty="0" smtClean="0">
                <a:solidFill>
                  <a:srgbClr val="000000"/>
                </a:solidFill>
                <a:latin typeface="Tahoma" panose="020B0604030504040204" pitchFamily="34" charset="0"/>
                <a:ea typeface="Tahoma" panose="020B0604030504040204" pitchFamily="34" charset="0"/>
                <a:cs typeface="Tahoma" panose="020B0604030504040204" pitchFamily="34" charset="0"/>
              </a:rPr>
              <a:t>Hyperactivité accentuée</a:t>
            </a:r>
            <a:endParaRPr lang="fr-CA" sz="8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Idéations suicidaires</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Syndrome de stress post-traumatique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Anxiété sexuelle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Comportements sexuels inappropriés</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Connaissance des rapports sexuels inappropriée pour l’âge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Masturbation excessive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Tristesse, colère, honte</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Perte d’estime de soi</a:t>
            </a:r>
          </a:p>
          <a:p>
            <a:pPr marL="109662" indent="-109662">
              <a:buFont typeface="Arial" panose="020B0604020202020204" pitchFamily="34" charset="0"/>
              <a:buChar char="•"/>
            </a:pPr>
            <a:r>
              <a:rPr lang="fr-CA" sz="800" dirty="0" smtClean="0">
                <a:solidFill>
                  <a:srgbClr val="000000"/>
                </a:solidFill>
                <a:latin typeface="Tahoma" panose="020B0604030504040204" pitchFamily="34" charset="0"/>
                <a:ea typeface="Tahoma" panose="020B0604030504040204" pitchFamily="34" charset="0"/>
                <a:cs typeface="Tahoma" panose="020B0604030504040204" pitchFamily="34" charset="0"/>
              </a:rPr>
              <a:t>Anxiété (pleurs sans raison)</a:t>
            </a:r>
          </a:p>
          <a:p>
            <a:pPr marL="109662" indent="-109662">
              <a:buFont typeface="Arial" panose="020B0604020202020204" pitchFamily="34" charset="0"/>
              <a:buChar char="•"/>
            </a:pPr>
            <a:r>
              <a:rPr lang="fr-CA" sz="800" dirty="0" smtClean="0">
                <a:solidFill>
                  <a:srgbClr val="000000"/>
                </a:solidFill>
                <a:latin typeface="Tahoma" panose="020B0604030504040204" pitchFamily="34" charset="0"/>
                <a:ea typeface="Tahoma" panose="020B0604030504040204" pitchFamily="34" charset="0"/>
                <a:cs typeface="Tahoma" panose="020B0604030504040204" pitchFamily="34" charset="0"/>
              </a:rPr>
              <a:t>Phobie soudaine</a:t>
            </a:r>
            <a:endParaRPr lang="fr-CA" sz="8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Comportements intériorisés et extériorisés</a:t>
            </a:r>
          </a:p>
          <a:p>
            <a:pPr marL="109662" indent="-109662">
              <a:buFont typeface="Arial" panose="020B0604020202020204" pitchFamily="34" charset="0"/>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Agressivité extrême ou passage à l’acte</a:t>
            </a:r>
          </a:p>
          <a:p>
            <a:endParaRPr lang="fr-CA" sz="800" dirty="0">
              <a:solidFill>
                <a:schemeClr val="tx1"/>
              </a:solidFill>
            </a:endParaRPr>
          </a:p>
          <a:p>
            <a:endParaRPr lang="fr-CA" sz="700" dirty="0">
              <a:solidFill>
                <a:schemeClr val="tx1"/>
              </a:solidFill>
            </a:endParaRPr>
          </a:p>
          <a:p>
            <a:endParaRPr lang="fr-CA" sz="700" dirty="0">
              <a:solidFill>
                <a:schemeClr val="tx1"/>
              </a:solidFill>
            </a:endParaRPr>
          </a:p>
          <a:p>
            <a:endParaRPr lang="fr-CA" sz="700" dirty="0">
              <a:solidFill>
                <a:schemeClr val="tx1"/>
              </a:solidFill>
            </a:endParaRPr>
          </a:p>
          <a:p>
            <a:endParaRPr lang="fr-FR" sz="700" b="1" dirty="0">
              <a:solidFill>
                <a:schemeClr val="tx1"/>
              </a:solidFill>
            </a:endParaRPr>
          </a:p>
        </p:txBody>
      </p:sp>
      <p:sp>
        <p:nvSpPr>
          <p:cNvPr id="4" name="Rectangle 3"/>
          <p:cNvSpPr/>
          <p:nvPr>
            <p:custDataLst>
              <p:tags r:id="rId2"/>
            </p:custDataLst>
          </p:nvPr>
        </p:nvSpPr>
        <p:spPr>
          <a:xfrm>
            <a:off x="11425048" y="4990155"/>
            <a:ext cx="3864546" cy="2571526"/>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endParaRPr lang="fr-FR" sz="700" dirty="0">
              <a:solidFill>
                <a:schemeClr val="tx1"/>
              </a:solidFill>
            </a:endParaRPr>
          </a:p>
          <a:p>
            <a:endParaRPr lang="fr-FR" sz="700" dirty="0">
              <a:solidFill>
                <a:schemeClr val="tx1"/>
              </a:solidFill>
            </a:endParaRPr>
          </a:p>
          <a:p>
            <a:endParaRPr lang="fr-FR" sz="700" dirty="0">
              <a:solidFill>
                <a:schemeClr val="tx1"/>
              </a:solidFill>
            </a:endParaRPr>
          </a:p>
          <a:p>
            <a:endParaRPr lang="fr-FR" sz="1000" b="1" dirty="0">
              <a:solidFill>
                <a:schemeClr val="tx1"/>
              </a:solidFill>
            </a:endParaRPr>
          </a:p>
          <a:p>
            <a:pPr>
              <a:spcAft>
                <a:spcPts val="364"/>
              </a:spcAft>
            </a:pPr>
            <a:endParaRPr lang="fr-FR" sz="800" b="1"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pPr>
              <a:spcAft>
                <a:spcPts val="364"/>
              </a:spcAft>
            </a:pPr>
            <a:r>
              <a:rPr lang="fr-FR" sz="8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Chez </a:t>
            </a: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les adolescents</a:t>
            </a:r>
          </a:p>
          <a:p>
            <a:pPr marL="109662" indent="-109662">
              <a:buFont typeface="Arial" panose="020B0604020202020204" pitchFamily="34" charset="0"/>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Rapports sexuels précoces</a:t>
            </a:r>
          </a:p>
          <a:p>
            <a:pPr marL="109662" indent="-109662">
              <a:buFont typeface="Arial" panose="020B0604020202020204" pitchFamily="34" charset="0"/>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Comportements sexuels à risque (activités de prostitution, commettre une agression sexuelle</a:t>
            </a:r>
            <a:r>
              <a:rPr lang="fr-CA" sz="800" dirty="0" smtClean="0">
                <a:solidFill>
                  <a:schemeClr val="tx1"/>
                </a:solidFill>
                <a:latin typeface="Tahoma" panose="020B0604030504040204" pitchFamily="34" charset="0"/>
                <a:ea typeface="Tahoma" panose="020B0604030504040204" pitchFamily="34" charset="0"/>
                <a:cs typeface="Tahoma" panose="020B0604030504040204" pitchFamily="34" charset="0"/>
              </a:rPr>
              <a:t>)</a:t>
            </a:r>
          </a:p>
          <a:p>
            <a:pPr marL="109662" indent="-109662">
              <a:buFont typeface="Arial" panose="020B0604020202020204" pitchFamily="34" charset="0"/>
              <a:buChar char="•"/>
            </a:pPr>
            <a:r>
              <a:rPr lang="fr-CA" sz="800" dirty="0" err="1" smtClean="0">
                <a:solidFill>
                  <a:schemeClr val="tx1"/>
                </a:solidFill>
                <a:latin typeface="Tahoma" panose="020B0604030504040204" pitchFamily="34" charset="0"/>
                <a:ea typeface="Tahoma" panose="020B0604030504040204" pitchFamily="34" charset="0"/>
                <a:cs typeface="Tahoma" panose="020B0604030504040204" pitchFamily="34" charset="0"/>
              </a:rPr>
              <a:t>Hypersexualisation</a:t>
            </a:r>
            <a:endParaRPr lang="fr-CA" sz="8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109662" indent="-109662">
              <a:buFont typeface="Arial" panose="020B0604020202020204" pitchFamily="34" charset="0"/>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Nombre élevé de partenaires</a:t>
            </a:r>
          </a:p>
          <a:p>
            <a:pPr marL="109662" indent="-109662">
              <a:buFont typeface="Arial" panose="020B0604020202020204" pitchFamily="34" charset="0"/>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Dégoût pour la sexualité</a:t>
            </a:r>
          </a:p>
          <a:p>
            <a:pPr marL="109662" indent="-109662">
              <a:buFont typeface="Arial" panose="020B0604020202020204" pitchFamily="34" charset="0"/>
              <a:buChar char="•"/>
            </a:pPr>
            <a:r>
              <a:rPr lang="fr-CA" sz="800" dirty="0" smtClean="0">
                <a:solidFill>
                  <a:schemeClr val="tx1"/>
                </a:solidFill>
                <a:latin typeface="Tahoma" panose="020B0604030504040204" pitchFamily="34" charset="0"/>
                <a:ea typeface="Tahoma" panose="020B0604030504040204" pitchFamily="34" charset="0"/>
                <a:cs typeface="Tahoma" panose="020B0604030504040204" pitchFamily="34" charset="0"/>
              </a:rPr>
              <a:t>Idéations </a:t>
            </a: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suicidaires / Tentative de suicide / Suicide</a:t>
            </a:r>
          </a:p>
          <a:p>
            <a:pPr marL="109662" indent="-109662">
              <a:buFont typeface="Arial" panose="020B0604020202020204" pitchFamily="34" charset="0"/>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Troubles intériorisés </a:t>
            </a:r>
            <a:r>
              <a:rPr lang="fr-CA" sz="800" dirty="0" smtClean="0">
                <a:solidFill>
                  <a:schemeClr val="tx1"/>
                </a:solidFill>
                <a:latin typeface="Tahoma" panose="020B0604030504040204" pitchFamily="34" charset="0"/>
                <a:ea typeface="Tahoma" panose="020B0604030504040204" pitchFamily="34" charset="0"/>
                <a:cs typeface="Tahoma" panose="020B0604030504040204" pitchFamily="34" charset="0"/>
              </a:rPr>
              <a:t>(anxiété, dépression)</a:t>
            </a:r>
          </a:p>
          <a:p>
            <a:pPr marL="109662" indent="-109662">
              <a:buFont typeface="Arial" panose="020B0604020202020204" pitchFamily="34" charset="0"/>
              <a:buChar char="•"/>
            </a:pPr>
            <a:r>
              <a:rPr lang="fr-CA" sz="800" dirty="0" smtClean="0">
                <a:solidFill>
                  <a:schemeClr val="tx1"/>
                </a:solidFill>
                <a:latin typeface="Tahoma" panose="020B0604030504040204" pitchFamily="34" charset="0"/>
                <a:ea typeface="Tahoma" panose="020B0604030504040204" pitchFamily="34" charset="0"/>
                <a:cs typeface="Tahoma" panose="020B0604030504040204" pitchFamily="34" charset="0"/>
              </a:rPr>
              <a:t>Faible </a:t>
            </a: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estime de </a:t>
            </a:r>
            <a:r>
              <a:rPr lang="fr-CA" sz="800" dirty="0" smtClean="0">
                <a:solidFill>
                  <a:schemeClr val="tx1"/>
                </a:solidFill>
                <a:latin typeface="Tahoma" panose="020B0604030504040204" pitchFamily="34" charset="0"/>
                <a:ea typeface="Tahoma" panose="020B0604030504040204" pitchFamily="34" charset="0"/>
                <a:cs typeface="Tahoma" panose="020B0604030504040204" pitchFamily="34" charset="0"/>
              </a:rPr>
              <a:t>soi</a:t>
            </a:r>
            <a:endParaRPr lang="fr-CA" sz="8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109662" indent="-109662">
              <a:buFont typeface="Arial" panose="020B0604020202020204" pitchFamily="34" charset="0"/>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Syndrome de stress post-traumatique</a:t>
            </a:r>
          </a:p>
          <a:p>
            <a:pPr marL="109662" indent="-109662">
              <a:buFont typeface="Arial" panose="020B0604020202020204" pitchFamily="34" charset="0"/>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Troubles extériorisés (comportements antisociaux, trouble des conduites)</a:t>
            </a:r>
          </a:p>
          <a:p>
            <a:pPr marL="109662" indent="-109662">
              <a:buFont typeface="Arial" panose="020B0604020202020204" pitchFamily="34" charset="0"/>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Consommation de psychotropes ou d’alcool</a:t>
            </a:r>
          </a:p>
          <a:p>
            <a:pPr marL="109662" indent="-109662">
              <a:buFont typeface="Arial" panose="020B0604020202020204" pitchFamily="34" charset="0"/>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Insertion dans une gang</a:t>
            </a:r>
          </a:p>
          <a:p>
            <a:pPr marL="109662" indent="-109662">
              <a:buFont typeface="Arial" panose="020B0604020202020204" pitchFamily="34" charset="0"/>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Grossesse </a:t>
            </a:r>
            <a:r>
              <a:rPr lang="fr-CA" sz="800" dirty="0" smtClean="0">
                <a:solidFill>
                  <a:schemeClr val="tx1"/>
                </a:solidFill>
                <a:latin typeface="Tahoma" panose="020B0604030504040204" pitchFamily="34" charset="0"/>
                <a:ea typeface="Tahoma" panose="020B0604030504040204" pitchFamily="34" charset="0"/>
                <a:cs typeface="Tahoma" panose="020B0604030504040204" pitchFamily="34" charset="0"/>
              </a:rPr>
              <a:t>précoce</a:t>
            </a:r>
            <a:endParaRPr lang="fr-CA" sz="8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109662" indent="-109662">
              <a:buFont typeface="Arial" panose="020B0604020202020204" pitchFamily="34" charset="0"/>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Fugues</a:t>
            </a:r>
          </a:p>
          <a:p>
            <a:pPr marL="109662" indent="-109662">
              <a:buFont typeface="Arial" panose="020B0604020202020204" pitchFamily="34" charset="0"/>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Automutilation</a:t>
            </a:r>
          </a:p>
          <a:p>
            <a:pPr marL="109662" indent="-109662">
              <a:buFont typeface="Arial" panose="020B0604020202020204" pitchFamily="34" charset="0"/>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École buissonnière</a:t>
            </a:r>
          </a:p>
          <a:p>
            <a:pPr marL="109662" indent="-109662">
              <a:buFont typeface="Arial" panose="020B0604020202020204" pitchFamily="34" charset="0"/>
              <a:buChar char="•"/>
            </a:pPr>
            <a:r>
              <a:rPr lang="fr-CA" sz="800" dirty="0">
                <a:solidFill>
                  <a:schemeClr val="tx1"/>
                </a:solidFill>
                <a:latin typeface="Tahoma" panose="020B0604030504040204" pitchFamily="34" charset="0"/>
                <a:ea typeface="Tahoma" panose="020B0604030504040204" pitchFamily="34" charset="0"/>
                <a:cs typeface="Tahoma" panose="020B0604030504040204" pitchFamily="34" charset="0"/>
              </a:rPr>
              <a:t>Temps excessif passé dans le bain</a:t>
            </a:r>
          </a:p>
          <a:p>
            <a:pPr marL="109662" indent="-109662">
              <a:buFont typeface="Arial" panose="020B0604020202020204" pitchFamily="34" charset="0"/>
              <a:buChar char="•"/>
            </a:pPr>
            <a:r>
              <a:rPr lang="fr-CA" sz="800" dirty="0" smtClean="0">
                <a:solidFill>
                  <a:schemeClr val="tx1"/>
                </a:solidFill>
                <a:latin typeface="Tahoma" panose="020B0604030504040204" pitchFamily="34" charset="0"/>
                <a:ea typeface="Tahoma" panose="020B0604030504040204" pitchFamily="34" charset="0"/>
                <a:cs typeface="Tahoma" panose="020B0604030504040204" pitchFamily="34" charset="0"/>
              </a:rPr>
              <a:t>Trouble alimentaire</a:t>
            </a:r>
            <a:endParaRPr lang="fr-FR" sz="1000" dirty="0">
              <a:solidFill>
                <a:schemeClr val="tx1"/>
              </a:solidFill>
            </a:endParaRPr>
          </a:p>
          <a:p>
            <a:endParaRPr lang="fr-FR" sz="700" dirty="0">
              <a:solidFill>
                <a:schemeClr val="tx1"/>
              </a:solidFill>
            </a:endParaRPr>
          </a:p>
          <a:p>
            <a:endParaRPr lang="fr-FR" sz="700" dirty="0">
              <a:solidFill>
                <a:schemeClr val="tx1"/>
              </a:solidFill>
            </a:endParaRPr>
          </a:p>
          <a:p>
            <a:endParaRPr lang="fr-FR" sz="700" dirty="0">
              <a:solidFill>
                <a:schemeClr val="tx1"/>
              </a:solidFill>
            </a:endParaRPr>
          </a:p>
          <a:p>
            <a:endParaRPr lang="fr-FR" sz="700" dirty="0">
              <a:solidFill>
                <a:schemeClr val="tx1"/>
              </a:solidFill>
            </a:endParaRPr>
          </a:p>
          <a:p>
            <a:endParaRPr lang="fr-FR" sz="700" dirty="0">
              <a:solidFill>
                <a:schemeClr val="tx1"/>
              </a:solidFill>
            </a:endParaRPr>
          </a:p>
          <a:p>
            <a:endParaRPr lang="fr-FR" sz="700" dirty="0">
              <a:solidFill>
                <a:schemeClr val="tx1"/>
              </a:solidFill>
            </a:endParaRPr>
          </a:p>
        </p:txBody>
      </p:sp>
      <p:sp>
        <p:nvSpPr>
          <p:cNvPr id="5" name="Rectangle 4"/>
          <p:cNvSpPr/>
          <p:nvPr>
            <p:custDataLst>
              <p:tags r:id="rId3"/>
            </p:custDataLst>
          </p:nvPr>
        </p:nvSpPr>
        <p:spPr>
          <a:xfrm>
            <a:off x="11425048" y="7621275"/>
            <a:ext cx="3852338" cy="1335692"/>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spcAft>
                <a:spcPts val="368"/>
              </a:spcAft>
            </a:pP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Symptômes physiques pouvant être observés</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Infection urinaire</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Troubles du sommeil</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Somatisation</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Blessures régions vaginale et anale</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Grossesse précoce</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Infections transmises sexuellement</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Vomissements fréquents</a:t>
            </a:r>
          </a:p>
          <a:p>
            <a:pPr marL="109662" indent="-109662">
              <a:buFont typeface="Arial" panose="020B0604020202020204" pitchFamily="34" charset="0"/>
              <a:buChar char="•"/>
            </a:pPr>
            <a:r>
              <a:rPr lang="fr-FR" sz="800" dirty="0">
                <a:solidFill>
                  <a:srgbClr val="000000"/>
                </a:solidFill>
                <a:latin typeface="Tahoma" panose="020B0604030504040204" pitchFamily="34" charset="0"/>
                <a:ea typeface="Tahoma" panose="020B0604030504040204" pitchFamily="34" charset="0"/>
                <a:cs typeface="Tahoma" panose="020B0604030504040204" pitchFamily="34" charset="0"/>
              </a:rPr>
              <a:t>Apparition soudaine d’énurésie ou d’encoprésie</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Retards </a:t>
            </a:r>
            <a:r>
              <a:rPr lang="fr-FR" sz="800" dirty="0" smtClean="0">
                <a:solidFill>
                  <a:schemeClr val="tx1"/>
                </a:solidFill>
                <a:latin typeface="Tahoma" panose="020B0604030504040204" pitchFamily="34" charset="0"/>
                <a:ea typeface="Tahoma" panose="020B0604030504040204" pitchFamily="34" charset="0"/>
                <a:cs typeface="Tahoma" panose="020B0604030504040204" pitchFamily="34" charset="0"/>
              </a:rPr>
              <a:t>de développement et de </a:t>
            </a: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croissance</a:t>
            </a:r>
          </a:p>
        </p:txBody>
      </p:sp>
      <p:sp>
        <p:nvSpPr>
          <p:cNvPr id="6" name="ZoneTexte 5"/>
          <p:cNvSpPr txBox="1"/>
          <p:nvPr>
            <p:custDataLst>
              <p:tags r:id="rId4"/>
            </p:custDataLst>
          </p:nvPr>
        </p:nvSpPr>
        <p:spPr>
          <a:xfrm>
            <a:off x="11384782" y="620848"/>
            <a:ext cx="3892604" cy="243483"/>
          </a:xfrm>
          <a:prstGeom prst="rect">
            <a:avLst/>
          </a:prstGeom>
          <a:noFill/>
        </p:spPr>
        <p:txBody>
          <a:bodyPr wrap="square" lIns="43005" tIns="21504" rIns="43005" bIns="21504" rtlCol="0">
            <a:spAutoFit/>
          </a:bodyPr>
          <a:lstStyle/>
          <a:p>
            <a:pPr algn="ctr"/>
            <a:r>
              <a:rPr lang="fr-FR" sz="1300" b="1" dirty="0">
                <a:latin typeface="Tahoma" panose="020B0604030504040204" pitchFamily="34" charset="0"/>
                <a:ea typeface="Tahoma" panose="020B0604030504040204" pitchFamily="34" charset="0"/>
                <a:cs typeface="Tahoma" panose="020B0604030504040204" pitchFamily="34" charset="0"/>
              </a:rPr>
              <a:t>Conséquences possibles de l’abus</a:t>
            </a:r>
          </a:p>
        </p:txBody>
      </p:sp>
      <p:sp>
        <p:nvSpPr>
          <p:cNvPr id="7" name="Rectangle 6"/>
          <p:cNvSpPr/>
          <p:nvPr>
            <p:custDataLst>
              <p:tags r:id="rId5"/>
            </p:custDataLst>
          </p:nvPr>
        </p:nvSpPr>
        <p:spPr>
          <a:xfrm>
            <a:off x="11425048" y="9030500"/>
            <a:ext cx="3852338" cy="687535"/>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spcAft>
                <a:spcPts val="368"/>
              </a:spcAft>
            </a:pP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Absence de symptômes</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Le tiers des enfants et adolescents ne présentent pas de symptômes </a:t>
            </a:r>
            <a:r>
              <a:rPr lang="fr-FR" sz="800" dirty="0" smtClean="0">
                <a:solidFill>
                  <a:schemeClr val="tx1"/>
                </a:solidFill>
                <a:latin typeface="Tahoma" panose="020B0604030504040204" pitchFamily="34" charset="0"/>
                <a:ea typeface="Tahoma" panose="020B0604030504040204" pitchFamily="34" charset="0"/>
                <a:cs typeface="Tahoma" panose="020B0604030504040204" pitchFamily="34" charset="0"/>
              </a:rPr>
              <a:t>sur le plan clinique</a:t>
            </a: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a:t>
            </a:r>
          </a:p>
          <a:p>
            <a:pPr marL="109662" indent="-109662">
              <a:buFont typeface="Arial" panose="020B0604020202020204" pitchFamily="34" charset="0"/>
              <a:buChar char="•"/>
            </a:pPr>
            <a:r>
              <a:rPr lang="fr-FR" sz="800" dirty="0">
                <a:solidFill>
                  <a:schemeClr val="tx1"/>
                </a:solidFill>
                <a:latin typeface="Tahoma" panose="020B0604030504040204" pitchFamily="34" charset="0"/>
                <a:ea typeface="Tahoma" panose="020B0604030504040204" pitchFamily="34" charset="0"/>
                <a:cs typeface="Tahoma" panose="020B0604030504040204" pitchFamily="34" charset="0"/>
              </a:rPr>
              <a:t>Plusieurs enfants et adolescents manifestent des symptômes à retardement.</a:t>
            </a:r>
          </a:p>
        </p:txBody>
      </p:sp>
      <p:sp>
        <p:nvSpPr>
          <p:cNvPr id="8" name="Rectangle 7"/>
          <p:cNvSpPr/>
          <p:nvPr>
            <p:custDataLst>
              <p:tags r:id="rId6"/>
            </p:custDataLst>
          </p:nvPr>
        </p:nvSpPr>
        <p:spPr>
          <a:xfrm>
            <a:off x="11425048" y="1956964"/>
            <a:ext cx="3864546" cy="681408"/>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spcAft>
                <a:spcPts val="368"/>
              </a:spcAft>
            </a:pP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Chez les jeunes enfants (</a:t>
            </a:r>
            <a:r>
              <a:rPr lang="fr-FR" sz="800" b="1" dirty="0" err="1">
                <a:solidFill>
                  <a:schemeClr val="tx1"/>
                </a:solidFill>
                <a:latin typeface="Tahoma" panose="020B0604030504040204" pitchFamily="34" charset="0"/>
                <a:ea typeface="Tahoma" panose="020B0604030504040204" pitchFamily="34" charset="0"/>
                <a:cs typeface="Tahoma" panose="020B0604030504040204" pitchFamily="34" charset="0"/>
              </a:rPr>
              <a:t>early</a:t>
            </a: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a:t>
            </a:r>
          </a:p>
          <a:p>
            <a:pPr marL="109662" indent="-109662">
              <a:buFont typeface="Arial" panose="020B0604020202020204" pitchFamily="34" charset="0"/>
              <a:buChar char="•"/>
            </a:pPr>
            <a:r>
              <a:rPr lang="fr-CA" sz="800" dirty="0">
                <a:solidFill>
                  <a:srgbClr val="000000"/>
                </a:solidFill>
                <a:latin typeface="Tahoma" panose="020B0604030504040204" pitchFamily="34" charset="0"/>
                <a:ea typeface="Tahoma" panose="020B0604030504040204" pitchFamily="34" charset="0"/>
                <a:cs typeface="Tahoma" panose="020B0604030504040204" pitchFamily="34" charset="0"/>
              </a:rPr>
              <a:t>Comportements sexuels inappropriés pour l’âge</a:t>
            </a:r>
          </a:p>
          <a:p>
            <a:pPr marL="109662" indent="-109662">
              <a:buFont typeface="Arial" panose="020B0604020202020204" pitchFamily="34" charset="0"/>
              <a:buChar char="•"/>
            </a:pPr>
            <a:r>
              <a:rPr lang="fr-CA" sz="800" spc="-24" dirty="0">
                <a:solidFill>
                  <a:srgbClr val="000000"/>
                </a:solidFill>
                <a:latin typeface="Tahoma" panose="020B0604030504040204" pitchFamily="34" charset="0"/>
                <a:ea typeface="Tahoma" panose="020B0604030504040204" pitchFamily="34" charset="0"/>
                <a:cs typeface="Tahoma" panose="020B0604030504040204" pitchFamily="34" charset="0"/>
              </a:rPr>
              <a:t>Comportements intériorisés et extériorisés</a:t>
            </a:r>
          </a:p>
          <a:p>
            <a:pPr marL="109662" indent="-109662">
              <a:buFont typeface="Arial" panose="020B0604020202020204" pitchFamily="34" charset="0"/>
              <a:buChar char="•"/>
            </a:pPr>
            <a:r>
              <a:rPr lang="fr-CA" sz="800" spc="-24" dirty="0">
                <a:solidFill>
                  <a:srgbClr val="000000"/>
                </a:solidFill>
                <a:latin typeface="Tahoma" panose="020B0604030504040204" pitchFamily="34" charset="0"/>
                <a:ea typeface="Tahoma" panose="020B0604030504040204" pitchFamily="34" charset="0"/>
                <a:cs typeface="Tahoma" panose="020B0604030504040204" pitchFamily="34" charset="0"/>
              </a:rPr>
              <a:t>Crainte anormalement élevée des hommes</a:t>
            </a:r>
          </a:p>
        </p:txBody>
      </p:sp>
      <p:sp>
        <p:nvSpPr>
          <p:cNvPr id="9" name="Rectangle 8"/>
          <p:cNvSpPr/>
          <p:nvPr>
            <p:custDataLst>
              <p:tags r:id="rId7"/>
            </p:custDataLst>
          </p:nvPr>
        </p:nvSpPr>
        <p:spPr>
          <a:xfrm>
            <a:off x="11425048" y="953087"/>
            <a:ext cx="3864546" cy="938862"/>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spcAft>
                <a:spcPts val="368"/>
              </a:spcAft>
            </a:pP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C</a:t>
            </a:r>
            <a:r>
              <a:rPr lang="fr-FR" sz="8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onséquences </a:t>
            </a: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à court terme</a:t>
            </a:r>
          </a:p>
          <a:p>
            <a:pPr marL="109662" indent="-109662">
              <a:buFont typeface="Arial" panose="020B0604020202020204" pitchFamily="34" charset="0"/>
              <a:buChar char="•"/>
            </a:pPr>
            <a:r>
              <a:rPr lang="fr-FR" sz="800" dirty="0">
                <a:solidFill>
                  <a:srgbClr val="000000"/>
                </a:solidFill>
                <a:latin typeface="Tahoma" panose="020B0604030504040204" pitchFamily="34" charset="0"/>
                <a:ea typeface="Tahoma" panose="020B0604030504040204" pitchFamily="34" charset="0"/>
                <a:cs typeface="Tahoma" panose="020B0604030504040204" pitchFamily="34" charset="0"/>
              </a:rPr>
              <a:t>Choc (peur, tristesse, honte, impression d’être </a:t>
            </a:r>
            <a:r>
              <a:rPr lang="fr-FR" sz="800" dirty="0" smtClean="0">
                <a:solidFill>
                  <a:srgbClr val="000000"/>
                </a:solidFill>
                <a:latin typeface="Tahoma" panose="020B0604030504040204" pitchFamily="34" charset="0"/>
                <a:ea typeface="Tahoma" panose="020B0604030504040204" pitchFamily="34" charset="0"/>
                <a:cs typeface="Tahoma" panose="020B0604030504040204" pitchFamily="34" charset="0"/>
              </a:rPr>
              <a:t>incompris, </a:t>
            </a:r>
            <a:r>
              <a:rPr lang="fr-FR" sz="800" dirty="0">
                <a:solidFill>
                  <a:srgbClr val="000000"/>
                </a:solidFill>
                <a:latin typeface="Tahoma" panose="020B0604030504040204" pitchFamily="34" charset="0"/>
                <a:ea typeface="Tahoma" panose="020B0604030504040204" pitchFamily="34" charset="0"/>
                <a:cs typeface="Tahoma" panose="020B0604030504040204" pitchFamily="34" charset="0"/>
              </a:rPr>
              <a:t>trouble du sommeil, perte d’appétit)</a:t>
            </a:r>
          </a:p>
          <a:p>
            <a:pPr marL="109662" indent="-109662">
              <a:buFont typeface="Arial" panose="020B0604020202020204" pitchFamily="34" charset="0"/>
              <a:buChar char="•"/>
            </a:pPr>
            <a:r>
              <a:rPr lang="fr-FR" sz="800" dirty="0">
                <a:solidFill>
                  <a:srgbClr val="000000"/>
                </a:solidFill>
                <a:latin typeface="Tahoma" panose="020B0604030504040204" pitchFamily="34" charset="0"/>
                <a:ea typeface="Tahoma" panose="020B0604030504040204" pitchFamily="34" charset="0"/>
                <a:cs typeface="Tahoma" panose="020B0604030504040204" pitchFamily="34" charset="0"/>
              </a:rPr>
              <a:t>Réajustement (peur de rester à l’intérieur, des foules, d’être </a:t>
            </a:r>
            <a:r>
              <a:rPr lang="fr-FR" sz="800" dirty="0" smtClean="0">
                <a:solidFill>
                  <a:srgbClr val="000000"/>
                </a:solidFill>
                <a:latin typeface="Tahoma" panose="020B0604030504040204" pitchFamily="34" charset="0"/>
                <a:ea typeface="Tahoma" panose="020B0604030504040204" pitchFamily="34" charset="0"/>
                <a:cs typeface="Tahoma" panose="020B0604030504040204" pitchFamily="34" charset="0"/>
              </a:rPr>
              <a:t>seul) </a:t>
            </a:r>
            <a:endParaRPr lang="fr-FR" sz="8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109662" indent="-109662">
              <a:buFont typeface="Arial" panose="020B0604020202020204" pitchFamily="34" charset="0"/>
              <a:buChar char="•"/>
            </a:pPr>
            <a:r>
              <a:rPr lang="fr-FR" sz="800" dirty="0">
                <a:solidFill>
                  <a:srgbClr val="000000"/>
                </a:solidFill>
                <a:latin typeface="Tahoma" panose="020B0604030504040204" pitchFamily="34" charset="0"/>
                <a:ea typeface="Tahoma" panose="020B0604030504040204" pitchFamily="34" charset="0"/>
                <a:cs typeface="Tahoma" panose="020B0604030504040204" pitchFamily="34" charset="0"/>
              </a:rPr>
              <a:t>Intégration (période d’introspection, besoin d’éclaircir la situation)</a:t>
            </a:r>
          </a:p>
        </p:txBody>
      </p:sp>
      <p:sp>
        <p:nvSpPr>
          <p:cNvPr id="10" name="Rectangle 9"/>
          <p:cNvSpPr/>
          <p:nvPr>
            <p:custDataLst>
              <p:tags r:id="rId8"/>
            </p:custDataLst>
          </p:nvPr>
        </p:nvSpPr>
        <p:spPr>
          <a:xfrm>
            <a:off x="11282476" y="864332"/>
            <a:ext cx="4191192" cy="895032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110816" tIns="55408" rIns="110816" bIns="55408" rtlCol="0" anchor="ctr"/>
          <a:lstStyle/>
          <a:p>
            <a:pPr algn="ctr"/>
            <a:endParaRPr lang="fr-FR"/>
          </a:p>
        </p:txBody>
      </p:sp>
      <p:cxnSp>
        <p:nvCxnSpPr>
          <p:cNvPr id="11" name="Connecteur droit avec flèche 10"/>
          <p:cNvCxnSpPr>
            <a:stCxn id="72" idx="3"/>
            <a:endCxn id="12" idx="1"/>
          </p:cNvCxnSpPr>
          <p:nvPr>
            <p:custDataLst>
              <p:tags r:id="rId9"/>
            </p:custDataLst>
          </p:nvPr>
        </p:nvCxnSpPr>
        <p:spPr>
          <a:xfrm flipV="1">
            <a:off x="2517710" y="5057215"/>
            <a:ext cx="6349514" cy="1017"/>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2" name="Rectangle 11"/>
          <p:cNvSpPr/>
          <p:nvPr>
            <p:custDataLst>
              <p:tags r:id="rId10"/>
            </p:custDataLst>
          </p:nvPr>
        </p:nvSpPr>
        <p:spPr>
          <a:xfrm>
            <a:off x="8867224" y="4579054"/>
            <a:ext cx="1224777" cy="95632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1000" b="1" dirty="0">
                <a:solidFill>
                  <a:schemeClr val="tx1"/>
                </a:solidFill>
                <a:latin typeface="+mj-lt"/>
                <a:ea typeface="Tahoma" panose="020B0604030504040204" pitchFamily="34" charset="0"/>
                <a:cs typeface="Tahoma" panose="020B0604030504040204" pitchFamily="34" charset="0"/>
              </a:rPr>
              <a:t>Conséquences du traitement du dévoilement</a:t>
            </a:r>
          </a:p>
        </p:txBody>
      </p:sp>
      <p:sp>
        <p:nvSpPr>
          <p:cNvPr id="19" name="ZoneTexte 18"/>
          <p:cNvSpPr txBox="1"/>
          <p:nvPr>
            <p:custDataLst>
              <p:tags r:id="rId11"/>
            </p:custDataLst>
          </p:nvPr>
        </p:nvSpPr>
        <p:spPr>
          <a:xfrm>
            <a:off x="4907439" y="6264291"/>
            <a:ext cx="715946" cy="272053"/>
          </a:xfrm>
          <a:prstGeom prst="rect">
            <a:avLst/>
          </a:prstGeom>
          <a:noFill/>
        </p:spPr>
        <p:txBody>
          <a:bodyPr wrap="none" lIns="56061" tIns="28031" rIns="56061" bIns="28031" rtlCol="0">
            <a:spAutoFit/>
          </a:bodyPr>
          <a:lstStyle/>
          <a:p>
            <a:pPr algn="ctr"/>
            <a:r>
              <a:rPr lang="fr-FR" sz="700" b="1" dirty="0">
                <a:solidFill>
                  <a:schemeClr val="bg1"/>
                </a:solidFill>
                <a:latin typeface="Tahoma" panose="020B0604030504040204" pitchFamily="34" charset="0"/>
                <a:ea typeface="Tahoma" panose="020B0604030504040204" pitchFamily="34" charset="0"/>
                <a:cs typeface="Tahoma" panose="020B0604030504040204" pitchFamily="34" charset="0"/>
              </a:rPr>
              <a:t>Réactions </a:t>
            </a:r>
          </a:p>
          <a:p>
            <a:pPr algn="ctr"/>
            <a:r>
              <a:rPr lang="fr-FR" sz="700" b="1" dirty="0">
                <a:solidFill>
                  <a:schemeClr val="bg1"/>
                </a:solidFill>
                <a:latin typeface="Tahoma" panose="020B0604030504040204" pitchFamily="34" charset="0"/>
                <a:ea typeface="Tahoma" panose="020B0604030504040204" pitchFamily="34" charset="0"/>
                <a:cs typeface="Tahoma" panose="020B0604030504040204" pitchFamily="34" charset="0"/>
              </a:rPr>
              <a:t>du parent NA</a:t>
            </a:r>
          </a:p>
        </p:txBody>
      </p:sp>
      <p:sp>
        <p:nvSpPr>
          <p:cNvPr id="20" name="ZoneTexte 19"/>
          <p:cNvSpPr txBox="1"/>
          <p:nvPr>
            <p:custDataLst>
              <p:tags r:id="rId12"/>
            </p:custDataLst>
          </p:nvPr>
        </p:nvSpPr>
        <p:spPr>
          <a:xfrm>
            <a:off x="6089086" y="3996934"/>
            <a:ext cx="780066" cy="272053"/>
          </a:xfrm>
          <a:prstGeom prst="rect">
            <a:avLst/>
          </a:prstGeom>
          <a:noFill/>
        </p:spPr>
        <p:txBody>
          <a:bodyPr wrap="none" lIns="56061" tIns="28031" rIns="56061" bIns="28031" rtlCol="0">
            <a:spAutoFit/>
          </a:bodyPr>
          <a:lstStyle/>
          <a:p>
            <a:pPr algn="ctr"/>
            <a:r>
              <a:rPr lang="fr-FR" sz="700" b="1" dirty="0">
                <a:solidFill>
                  <a:schemeClr val="bg1"/>
                </a:solidFill>
                <a:latin typeface="Tahoma" panose="020B0604030504040204" pitchFamily="34" charset="0"/>
                <a:ea typeface="Tahoma" panose="020B0604030504040204" pitchFamily="34" charset="0"/>
                <a:cs typeface="Tahoma" panose="020B0604030504040204" pitchFamily="34" charset="0"/>
              </a:rPr>
              <a:t>Multiples</a:t>
            </a:r>
          </a:p>
          <a:p>
            <a:pPr algn="ctr"/>
            <a:r>
              <a:rPr lang="fr-FR" sz="700" b="1" dirty="0">
                <a:solidFill>
                  <a:schemeClr val="bg1"/>
                </a:solidFill>
                <a:latin typeface="Tahoma" panose="020B0604030504040204" pitchFamily="34" charset="0"/>
                <a:ea typeface="Tahoma" panose="020B0604030504040204" pitchFamily="34" charset="0"/>
                <a:cs typeface="Tahoma" panose="020B0604030504040204" pitchFamily="34" charset="0"/>
              </a:rPr>
              <a:t> investigations</a:t>
            </a:r>
          </a:p>
        </p:txBody>
      </p:sp>
      <p:sp>
        <p:nvSpPr>
          <p:cNvPr id="25" name="ZoneTexte 24"/>
          <p:cNvSpPr txBox="1"/>
          <p:nvPr>
            <p:custDataLst>
              <p:tags r:id="rId13"/>
            </p:custDataLst>
          </p:nvPr>
        </p:nvSpPr>
        <p:spPr>
          <a:xfrm>
            <a:off x="5251976" y="3996934"/>
            <a:ext cx="715946" cy="272053"/>
          </a:xfrm>
          <a:prstGeom prst="rect">
            <a:avLst/>
          </a:prstGeom>
          <a:noFill/>
        </p:spPr>
        <p:txBody>
          <a:bodyPr wrap="none" lIns="56061" tIns="28031" rIns="56061" bIns="28031" rtlCol="0">
            <a:spAutoFit/>
          </a:bodyPr>
          <a:lstStyle/>
          <a:p>
            <a:pPr algn="ctr"/>
            <a:r>
              <a:rPr lang="fr-FR" sz="700" b="1" dirty="0">
                <a:solidFill>
                  <a:schemeClr val="bg1"/>
                </a:solidFill>
                <a:latin typeface="Tahoma" panose="020B0604030504040204" pitchFamily="34" charset="0"/>
                <a:ea typeface="Tahoma" panose="020B0604030504040204" pitchFamily="34" charset="0"/>
                <a:cs typeface="Tahoma" panose="020B0604030504040204" pitchFamily="34" charset="0"/>
              </a:rPr>
              <a:t>Réactions </a:t>
            </a:r>
          </a:p>
          <a:p>
            <a:pPr algn="ctr"/>
            <a:r>
              <a:rPr lang="fr-FR" sz="700" b="1" dirty="0">
                <a:solidFill>
                  <a:schemeClr val="bg1"/>
                </a:solidFill>
                <a:latin typeface="Tahoma" panose="020B0604030504040204" pitchFamily="34" charset="0"/>
                <a:ea typeface="Tahoma" panose="020B0604030504040204" pitchFamily="34" charset="0"/>
                <a:cs typeface="Tahoma" panose="020B0604030504040204" pitchFamily="34" charset="0"/>
              </a:rPr>
              <a:t>du parent NA</a:t>
            </a:r>
          </a:p>
        </p:txBody>
      </p:sp>
      <p:sp>
        <p:nvSpPr>
          <p:cNvPr id="31" name="ZoneTexte 30"/>
          <p:cNvSpPr txBox="1"/>
          <p:nvPr>
            <p:custDataLst>
              <p:tags r:id="rId14"/>
            </p:custDataLst>
          </p:nvPr>
        </p:nvSpPr>
        <p:spPr>
          <a:xfrm>
            <a:off x="49129" y="1005948"/>
            <a:ext cx="10907563" cy="311953"/>
          </a:xfrm>
          <a:prstGeom prst="rect">
            <a:avLst/>
          </a:prstGeom>
          <a:noFill/>
        </p:spPr>
        <p:txBody>
          <a:bodyPr wrap="square" lIns="110816" tIns="55408" rIns="110816" bIns="55408" rtlCol="0">
            <a:spAutoFit/>
          </a:bodyPr>
          <a:lstStyle/>
          <a:p>
            <a:r>
              <a:rPr lang="fr-FR" sz="1300" dirty="0" smtClean="0">
                <a:latin typeface="Tahoma"/>
                <a:cs typeface="Tahoma"/>
              </a:rPr>
              <a:t>Un </a:t>
            </a:r>
            <a:r>
              <a:rPr lang="fr-FR" sz="1300" dirty="0">
                <a:latin typeface="Tahoma"/>
                <a:cs typeface="Tahoma"/>
              </a:rPr>
              <a:t>traitement inadéquat du dévoilement peut être source </a:t>
            </a:r>
            <a:r>
              <a:rPr lang="fr-FR" sz="1300" dirty="0" smtClean="0">
                <a:latin typeface="Tahoma"/>
                <a:cs typeface="Tahoma"/>
              </a:rPr>
              <a:t>de victimisation </a:t>
            </a:r>
            <a:r>
              <a:rPr lang="fr-FR" sz="1300" dirty="0">
                <a:latin typeface="Tahoma"/>
                <a:cs typeface="Tahoma"/>
              </a:rPr>
              <a:t>secondaire et </a:t>
            </a:r>
            <a:r>
              <a:rPr lang="fr-FR" sz="1300" dirty="0" smtClean="0">
                <a:latin typeface="Tahoma"/>
                <a:cs typeface="Tahoma"/>
              </a:rPr>
              <a:t>contribuer à accentuer </a:t>
            </a:r>
            <a:r>
              <a:rPr lang="fr-FR" sz="1300" dirty="0">
                <a:latin typeface="Tahoma"/>
                <a:cs typeface="Tahoma"/>
              </a:rPr>
              <a:t>certains symptômes </a:t>
            </a:r>
            <a:r>
              <a:rPr lang="fr-FR" sz="1300" dirty="0" smtClean="0">
                <a:latin typeface="Tahoma"/>
                <a:cs typeface="Tahoma"/>
              </a:rPr>
              <a:t>chez le jeune.</a:t>
            </a:r>
            <a:endParaRPr lang="fr-FR" sz="1300" dirty="0">
              <a:latin typeface="Tahoma"/>
              <a:cs typeface="Tahoma"/>
            </a:endParaRPr>
          </a:p>
        </p:txBody>
      </p:sp>
      <p:sp>
        <p:nvSpPr>
          <p:cNvPr id="32" name="Rectangle 31"/>
          <p:cNvSpPr/>
          <p:nvPr>
            <p:custDataLst>
              <p:tags r:id="rId15"/>
            </p:custDataLst>
          </p:nvPr>
        </p:nvSpPr>
        <p:spPr>
          <a:xfrm>
            <a:off x="3630002" y="3733218"/>
            <a:ext cx="1277065" cy="614695"/>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10816" tIns="55408" rIns="110816" bIns="55408" rtlCol="0" anchor="ctr"/>
          <a:lstStyle/>
          <a:p>
            <a:pPr algn="ctr"/>
            <a:r>
              <a:rPr lang="fr-FR" sz="800" b="1" dirty="0">
                <a:latin typeface="Tahoma" panose="020B0604030504040204" pitchFamily="34" charset="0"/>
                <a:ea typeface="Tahoma" panose="020B0604030504040204" pitchFamily="34" charset="0"/>
                <a:cs typeface="Tahoma" panose="020B0604030504040204" pitchFamily="34" charset="0"/>
              </a:rPr>
              <a:t>Soutien </a:t>
            </a:r>
            <a:r>
              <a:rPr lang="fr-FR" sz="800" b="1" dirty="0" smtClean="0">
                <a:latin typeface="Tahoma" panose="020B0604030504040204" pitchFamily="34" charset="0"/>
                <a:ea typeface="Tahoma" panose="020B0604030504040204" pitchFamily="34" charset="0"/>
                <a:cs typeface="Tahoma" panose="020B0604030504040204" pitchFamily="34" charset="0"/>
              </a:rPr>
              <a:t>adéquat du </a:t>
            </a:r>
            <a:r>
              <a:rPr lang="fr-FR" sz="800" b="1" dirty="0">
                <a:latin typeface="Tahoma" panose="020B0604030504040204" pitchFamily="34" charset="0"/>
                <a:ea typeface="Tahoma" panose="020B0604030504040204" pitchFamily="34" charset="0"/>
                <a:cs typeface="Tahoma" panose="020B0604030504040204" pitchFamily="34" charset="0"/>
              </a:rPr>
              <a:t>parent non abuseur face à la </a:t>
            </a:r>
            <a:r>
              <a:rPr lang="fr-FR" sz="800" b="1" dirty="0" smtClean="0">
                <a:latin typeface="Tahoma" panose="020B0604030504040204" pitchFamily="34" charset="0"/>
                <a:ea typeface="Tahoma" panose="020B0604030504040204" pitchFamily="34" charset="0"/>
                <a:cs typeface="Tahoma" panose="020B0604030504040204" pitchFamily="34" charset="0"/>
              </a:rPr>
              <a:t>victime</a:t>
            </a:r>
            <a:endParaRPr lang="fr-FR" sz="800" b="1" dirty="0">
              <a:latin typeface="Tahoma" panose="020B0604030504040204" pitchFamily="34" charset="0"/>
              <a:ea typeface="Tahoma" panose="020B0604030504040204" pitchFamily="34" charset="0"/>
              <a:cs typeface="Tahoma" panose="020B0604030504040204" pitchFamily="34" charset="0"/>
            </a:endParaRPr>
          </a:p>
        </p:txBody>
      </p:sp>
      <p:sp>
        <p:nvSpPr>
          <p:cNvPr id="33" name="Rectangle 32"/>
          <p:cNvSpPr/>
          <p:nvPr>
            <p:custDataLst>
              <p:tags r:id="rId16"/>
            </p:custDataLst>
          </p:nvPr>
        </p:nvSpPr>
        <p:spPr>
          <a:xfrm>
            <a:off x="3219453" y="5838384"/>
            <a:ext cx="1358874" cy="714835"/>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10816" tIns="55408" rIns="110816" bIns="55408" rtlCol="0" anchor="ctr"/>
          <a:lstStyle/>
          <a:p>
            <a:pPr algn="ctr"/>
            <a:r>
              <a:rPr lang="fr-FR" sz="800" b="1" dirty="0">
                <a:latin typeface="Tahoma" panose="020B0604030504040204" pitchFamily="34" charset="0"/>
                <a:ea typeface="Tahoma" panose="020B0604030504040204" pitchFamily="34" charset="0"/>
                <a:cs typeface="Tahoma" panose="020B0604030504040204" pitchFamily="34" charset="0"/>
              </a:rPr>
              <a:t>Le fait que le parent non abuseur ne croit pas </a:t>
            </a:r>
            <a:r>
              <a:rPr lang="fr-FR" sz="800" b="1" dirty="0" smtClean="0">
                <a:latin typeface="Tahoma" panose="020B0604030504040204" pitchFamily="34" charset="0"/>
                <a:ea typeface="Tahoma" panose="020B0604030504040204" pitchFamily="34" charset="0"/>
                <a:cs typeface="Tahoma" panose="020B0604030504040204" pitchFamily="34" charset="0"/>
              </a:rPr>
              <a:t>le jeune</a:t>
            </a:r>
            <a:endParaRPr lang="fr-FR" sz="800" b="1" dirty="0">
              <a:latin typeface="Tahoma" panose="020B0604030504040204" pitchFamily="34" charset="0"/>
              <a:ea typeface="Tahoma" panose="020B0604030504040204" pitchFamily="34" charset="0"/>
              <a:cs typeface="Tahoma" panose="020B0604030504040204" pitchFamily="34" charset="0"/>
            </a:endParaRPr>
          </a:p>
        </p:txBody>
      </p:sp>
      <p:sp>
        <p:nvSpPr>
          <p:cNvPr id="34" name="Rectangle 33"/>
          <p:cNvSpPr/>
          <p:nvPr>
            <p:custDataLst>
              <p:tags r:id="rId17"/>
            </p:custDataLst>
          </p:nvPr>
        </p:nvSpPr>
        <p:spPr>
          <a:xfrm>
            <a:off x="4723655" y="5838384"/>
            <a:ext cx="1319884" cy="714835"/>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10816" tIns="55408" rIns="110816" bIns="55408" rtlCol="0" anchor="ctr"/>
          <a:lstStyle/>
          <a:p>
            <a:pPr algn="ctr"/>
            <a:r>
              <a:rPr lang="fr-FR" sz="800" b="1" dirty="0">
                <a:latin typeface="Tahoma" panose="020B0604030504040204" pitchFamily="34" charset="0"/>
                <a:ea typeface="Tahoma" panose="020B0604030504040204" pitchFamily="34" charset="0"/>
                <a:cs typeface="Tahoma" panose="020B0604030504040204" pitchFamily="34" charset="0"/>
              </a:rPr>
              <a:t>Témoignages successifs et interrogatoires répétés</a:t>
            </a:r>
          </a:p>
        </p:txBody>
      </p:sp>
      <p:sp>
        <p:nvSpPr>
          <p:cNvPr id="35" name="Rectangle 34"/>
          <p:cNvSpPr/>
          <p:nvPr>
            <p:custDataLst>
              <p:tags r:id="rId18"/>
            </p:custDataLst>
          </p:nvPr>
        </p:nvSpPr>
        <p:spPr>
          <a:xfrm>
            <a:off x="5020496" y="3733218"/>
            <a:ext cx="1184954" cy="614695"/>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10816" tIns="55408" rIns="110816" bIns="55408" rtlCol="0" anchor="ctr"/>
          <a:lstStyle/>
          <a:p>
            <a:pPr algn="ctr"/>
            <a:r>
              <a:rPr lang="fr-FR" sz="800" b="1" dirty="0" smtClean="0">
                <a:latin typeface="Tahoma" panose="020B0604030504040204" pitchFamily="34" charset="0"/>
                <a:ea typeface="Tahoma" panose="020B0604030504040204" pitchFamily="34" charset="0"/>
                <a:cs typeface="Tahoma" panose="020B0604030504040204" pitchFamily="34" charset="0"/>
              </a:rPr>
              <a:t>Nombre limité</a:t>
            </a:r>
            <a:endParaRPr lang="fr-FR" sz="800" b="1" dirty="0">
              <a:latin typeface="Tahoma" panose="020B0604030504040204" pitchFamily="34" charset="0"/>
              <a:ea typeface="Tahoma" panose="020B0604030504040204" pitchFamily="34" charset="0"/>
              <a:cs typeface="Tahoma" panose="020B0604030504040204" pitchFamily="34" charset="0"/>
            </a:endParaRPr>
          </a:p>
          <a:p>
            <a:pPr algn="ctr"/>
            <a:r>
              <a:rPr lang="fr-FR" sz="800" b="1" dirty="0" smtClean="0">
                <a:latin typeface="Tahoma" panose="020B0604030504040204" pitchFamily="34" charset="0"/>
                <a:ea typeface="Tahoma" panose="020B0604030504040204" pitchFamily="34" charset="0"/>
                <a:cs typeface="Tahoma" panose="020B0604030504040204" pitchFamily="34" charset="0"/>
              </a:rPr>
              <a:t> d’interrogatoires</a:t>
            </a:r>
          </a:p>
        </p:txBody>
      </p:sp>
      <p:sp>
        <p:nvSpPr>
          <p:cNvPr id="36" name="Rectangle 35"/>
          <p:cNvSpPr/>
          <p:nvPr>
            <p:custDataLst>
              <p:tags r:id="rId19"/>
            </p:custDataLst>
          </p:nvPr>
        </p:nvSpPr>
        <p:spPr>
          <a:xfrm>
            <a:off x="6319113" y="3733218"/>
            <a:ext cx="1203765" cy="614695"/>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10816" tIns="55408" rIns="110816" bIns="55408" rtlCol="0" anchor="ctr"/>
          <a:lstStyle/>
          <a:p>
            <a:pPr algn="ctr"/>
            <a:r>
              <a:rPr lang="fr-FR" sz="800" b="1" dirty="0" smtClean="0">
                <a:latin typeface="Tahoma" panose="020B0604030504040204" pitchFamily="34" charset="0"/>
                <a:ea typeface="Tahoma" panose="020B0604030504040204" pitchFamily="34" charset="0"/>
                <a:cs typeface="Tahoma" panose="020B0604030504040204" pitchFamily="34" charset="0"/>
              </a:rPr>
              <a:t>Qualité</a:t>
            </a:r>
            <a:r>
              <a:rPr lang="fr-FR" sz="800" b="1" dirty="0">
                <a:latin typeface="Tahoma" panose="020B0604030504040204" pitchFamily="34" charset="0"/>
                <a:ea typeface="Tahoma" panose="020B0604030504040204" pitchFamily="34" charset="0"/>
                <a:cs typeface="Tahoma" panose="020B0604030504040204" pitchFamily="34" charset="0"/>
              </a:rPr>
              <a:t> </a:t>
            </a:r>
            <a:r>
              <a:rPr lang="fr-FR" sz="800" b="1" dirty="0" smtClean="0">
                <a:latin typeface="Tahoma" panose="020B0604030504040204" pitchFamily="34" charset="0"/>
                <a:ea typeface="Tahoma" panose="020B0604030504040204" pitchFamily="34" charset="0"/>
                <a:cs typeface="Tahoma" panose="020B0604030504040204" pitchFamily="34" charset="0"/>
              </a:rPr>
              <a:t>de </a:t>
            </a:r>
            <a:r>
              <a:rPr lang="fr-FR" sz="800" b="1" dirty="0">
                <a:latin typeface="Tahoma" panose="020B0604030504040204" pitchFamily="34" charset="0"/>
                <a:ea typeface="Tahoma" panose="020B0604030504040204" pitchFamily="34" charset="0"/>
                <a:cs typeface="Tahoma" panose="020B0604030504040204" pitchFamily="34" charset="0"/>
              </a:rPr>
              <a:t>l’investigation</a:t>
            </a:r>
          </a:p>
        </p:txBody>
      </p:sp>
      <p:sp>
        <p:nvSpPr>
          <p:cNvPr id="37" name="Rectangle 36"/>
          <p:cNvSpPr/>
          <p:nvPr>
            <p:custDataLst>
              <p:tags r:id="rId20"/>
            </p:custDataLst>
          </p:nvPr>
        </p:nvSpPr>
        <p:spPr>
          <a:xfrm>
            <a:off x="6190086" y="5838384"/>
            <a:ext cx="1184954" cy="714835"/>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10816" tIns="55408" rIns="110816" bIns="55408" rtlCol="0" anchor="ctr"/>
          <a:lstStyle/>
          <a:p>
            <a:pPr algn="ctr"/>
            <a:r>
              <a:rPr lang="fr-FR" sz="800" b="1" dirty="0" smtClean="0">
                <a:latin typeface="Tahoma" panose="020B0604030504040204" pitchFamily="34" charset="0"/>
                <a:ea typeface="Tahoma" panose="020B0604030504040204" pitchFamily="34" charset="0"/>
                <a:cs typeface="Tahoma" panose="020B0604030504040204" pitchFamily="34" charset="0"/>
              </a:rPr>
              <a:t>Interrogatoires conduits </a:t>
            </a:r>
            <a:r>
              <a:rPr lang="fr-FR" sz="800" b="1" dirty="0">
                <a:latin typeface="Tahoma" panose="020B0604030504040204" pitchFamily="34" charset="0"/>
                <a:ea typeface="Tahoma" panose="020B0604030504040204" pitchFamily="34" charset="0"/>
                <a:cs typeface="Tahoma" panose="020B0604030504040204" pitchFamily="34" charset="0"/>
              </a:rPr>
              <a:t>de façon maladroite</a:t>
            </a:r>
          </a:p>
        </p:txBody>
      </p:sp>
      <p:sp>
        <p:nvSpPr>
          <p:cNvPr id="38" name="Rectangle 37"/>
          <p:cNvSpPr/>
          <p:nvPr>
            <p:custDataLst>
              <p:tags r:id="rId21"/>
            </p:custDataLst>
          </p:nvPr>
        </p:nvSpPr>
        <p:spPr>
          <a:xfrm>
            <a:off x="7639982" y="3733218"/>
            <a:ext cx="1439761" cy="614695"/>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10816" tIns="55408" rIns="110816" bIns="55408" rtlCol="0" anchor="ctr"/>
          <a:lstStyle/>
          <a:p>
            <a:pPr algn="ctr"/>
            <a:r>
              <a:rPr lang="fr-FR" sz="800" b="1" dirty="0" smtClean="0">
                <a:latin typeface="Tahoma" panose="020B0604030504040204" pitchFamily="34" charset="0"/>
                <a:ea typeface="Tahoma" panose="020B0604030504040204" pitchFamily="34" charset="0"/>
                <a:cs typeface="Tahoma" panose="020B0604030504040204" pitchFamily="34" charset="0"/>
              </a:rPr>
              <a:t>Procédures judiciaires protectrices </a:t>
            </a:r>
            <a:r>
              <a:rPr lang="fr-FR" sz="800" b="1" dirty="0">
                <a:latin typeface="Tahoma" panose="020B0604030504040204" pitchFamily="34" charset="0"/>
                <a:ea typeface="Tahoma" panose="020B0604030504040204" pitchFamily="34" charset="0"/>
                <a:cs typeface="Tahoma" panose="020B0604030504040204" pitchFamily="34" charset="0"/>
              </a:rPr>
              <a:t>pour </a:t>
            </a:r>
            <a:r>
              <a:rPr lang="fr-FR" sz="800" b="1" dirty="0" smtClean="0">
                <a:latin typeface="Tahoma" panose="020B0604030504040204" pitchFamily="34" charset="0"/>
                <a:ea typeface="Tahoma" panose="020B0604030504040204" pitchFamily="34" charset="0"/>
                <a:cs typeface="Tahoma" panose="020B0604030504040204" pitchFamily="34" charset="0"/>
              </a:rPr>
              <a:t>le jeune</a:t>
            </a:r>
            <a:endParaRPr lang="fr-FR" sz="800" b="1" dirty="0">
              <a:latin typeface="Tahoma" panose="020B0604030504040204" pitchFamily="34" charset="0"/>
              <a:ea typeface="Tahoma" panose="020B0604030504040204" pitchFamily="34" charset="0"/>
              <a:cs typeface="Tahoma" panose="020B0604030504040204" pitchFamily="34" charset="0"/>
            </a:endParaRPr>
          </a:p>
        </p:txBody>
      </p:sp>
      <p:sp>
        <p:nvSpPr>
          <p:cNvPr id="39" name="Rectangle 38"/>
          <p:cNvSpPr/>
          <p:nvPr>
            <p:custDataLst>
              <p:tags r:id="rId22"/>
            </p:custDataLst>
          </p:nvPr>
        </p:nvSpPr>
        <p:spPr>
          <a:xfrm>
            <a:off x="7527545" y="5838384"/>
            <a:ext cx="1339679" cy="714835"/>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10816" tIns="55408" rIns="110816" bIns="55408" rtlCol="0" anchor="ctr"/>
          <a:lstStyle/>
          <a:p>
            <a:pPr algn="ctr"/>
            <a:r>
              <a:rPr lang="fr-FR" sz="800" b="1" dirty="0" smtClean="0">
                <a:latin typeface="Tahoma" panose="020B0604030504040204" pitchFamily="34" charset="0"/>
                <a:ea typeface="Tahoma" panose="020B0604030504040204" pitchFamily="34" charset="0"/>
                <a:cs typeface="Tahoma" panose="020B0604030504040204" pitchFamily="34" charset="0"/>
              </a:rPr>
              <a:t>Longues procédures judiciaires</a:t>
            </a:r>
            <a:endParaRPr lang="fr-FR" sz="800" b="1" dirty="0">
              <a:latin typeface="Tahoma" panose="020B0604030504040204" pitchFamily="34" charset="0"/>
              <a:ea typeface="Tahoma" panose="020B0604030504040204" pitchFamily="34" charset="0"/>
              <a:cs typeface="Tahoma" panose="020B0604030504040204" pitchFamily="34" charset="0"/>
            </a:endParaRPr>
          </a:p>
        </p:txBody>
      </p:sp>
      <p:cxnSp>
        <p:nvCxnSpPr>
          <p:cNvPr id="42" name="Connecteur droit avec flèche 41"/>
          <p:cNvCxnSpPr>
            <a:stCxn id="39" idx="0"/>
          </p:cNvCxnSpPr>
          <p:nvPr>
            <p:custDataLst>
              <p:tags r:id="rId23"/>
            </p:custDataLst>
          </p:nvPr>
        </p:nvCxnSpPr>
        <p:spPr>
          <a:xfrm flipV="1">
            <a:off x="8197385" y="5058232"/>
            <a:ext cx="0" cy="780152"/>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5" name="Connecteur droit avec flèche 44"/>
          <p:cNvCxnSpPr>
            <a:stCxn id="37" idx="0"/>
          </p:cNvCxnSpPr>
          <p:nvPr>
            <p:custDataLst>
              <p:tags r:id="rId24"/>
            </p:custDataLst>
          </p:nvPr>
        </p:nvCxnSpPr>
        <p:spPr>
          <a:xfrm flipV="1">
            <a:off x="6782563" y="5058232"/>
            <a:ext cx="0" cy="780152"/>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8" name="Connecteur droit avec flèche 47"/>
          <p:cNvCxnSpPr>
            <a:stCxn id="34" idx="0"/>
          </p:cNvCxnSpPr>
          <p:nvPr>
            <p:custDataLst>
              <p:tags r:id="rId25"/>
            </p:custDataLst>
          </p:nvPr>
        </p:nvCxnSpPr>
        <p:spPr>
          <a:xfrm flipV="1">
            <a:off x="5383597" y="5058232"/>
            <a:ext cx="0" cy="780152"/>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1" name="Connecteur droit avec flèche 50"/>
          <p:cNvCxnSpPr>
            <a:stCxn id="33" idx="0"/>
          </p:cNvCxnSpPr>
          <p:nvPr>
            <p:custDataLst>
              <p:tags r:id="rId26"/>
            </p:custDataLst>
          </p:nvPr>
        </p:nvCxnSpPr>
        <p:spPr>
          <a:xfrm flipV="1">
            <a:off x="3898890" y="5058232"/>
            <a:ext cx="0" cy="780152"/>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4" name="Connecteur droit avec flèche 53"/>
          <p:cNvCxnSpPr>
            <a:stCxn id="32" idx="2"/>
          </p:cNvCxnSpPr>
          <p:nvPr>
            <p:custDataLst>
              <p:tags r:id="rId27"/>
            </p:custDataLst>
          </p:nvPr>
        </p:nvCxnSpPr>
        <p:spPr>
          <a:xfrm flipH="1">
            <a:off x="4268534" y="4347913"/>
            <a:ext cx="1" cy="710319"/>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7" name="Connecteur droit avec flèche 56"/>
          <p:cNvCxnSpPr>
            <a:stCxn id="35" idx="2"/>
          </p:cNvCxnSpPr>
          <p:nvPr>
            <p:custDataLst>
              <p:tags r:id="rId28"/>
            </p:custDataLst>
          </p:nvPr>
        </p:nvCxnSpPr>
        <p:spPr>
          <a:xfrm>
            <a:off x="5612973" y="4347913"/>
            <a:ext cx="0" cy="709302"/>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0" name="Connecteur droit avec flèche 59"/>
          <p:cNvCxnSpPr>
            <a:stCxn id="36" idx="2"/>
          </p:cNvCxnSpPr>
          <p:nvPr>
            <p:custDataLst>
              <p:tags r:id="rId29"/>
            </p:custDataLst>
          </p:nvPr>
        </p:nvCxnSpPr>
        <p:spPr>
          <a:xfrm>
            <a:off x="6920996" y="4347913"/>
            <a:ext cx="0" cy="709302"/>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3" name="Connecteur droit avec flèche 62"/>
          <p:cNvCxnSpPr>
            <a:stCxn id="38" idx="2"/>
          </p:cNvCxnSpPr>
          <p:nvPr>
            <p:custDataLst>
              <p:tags r:id="rId30"/>
            </p:custDataLst>
          </p:nvPr>
        </p:nvCxnSpPr>
        <p:spPr>
          <a:xfrm>
            <a:off x="8359863" y="4347913"/>
            <a:ext cx="0" cy="710319"/>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6" name="Virage 65"/>
          <p:cNvSpPr/>
          <p:nvPr>
            <p:custDataLst>
              <p:tags r:id="rId31"/>
            </p:custDataLst>
          </p:nvPr>
        </p:nvSpPr>
        <p:spPr>
          <a:xfrm>
            <a:off x="9251155" y="3020817"/>
            <a:ext cx="1810914" cy="1487122"/>
          </a:xfrm>
          <a:prstGeom prst="bentArrow">
            <a:avLst>
              <a:gd name="adj1" fmla="val 4614"/>
              <a:gd name="adj2" fmla="val 12384"/>
              <a:gd name="adj3" fmla="val 22383"/>
              <a:gd name="adj4" fmla="val 44552"/>
            </a:avLst>
          </a:prstGeom>
          <a:solidFill>
            <a:srgbClr val="78953B"/>
          </a:solidFill>
          <a:ln>
            <a:solidFill>
              <a:srgbClr val="729E12"/>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endParaRPr lang="fr-FR">
              <a:solidFill>
                <a:schemeClr val="tx1"/>
              </a:solidFill>
            </a:endParaRPr>
          </a:p>
        </p:txBody>
      </p:sp>
      <p:sp>
        <p:nvSpPr>
          <p:cNvPr id="68" name="Virage 67"/>
          <p:cNvSpPr/>
          <p:nvPr>
            <p:custDataLst>
              <p:tags r:id="rId32"/>
            </p:custDataLst>
          </p:nvPr>
        </p:nvSpPr>
        <p:spPr>
          <a:xfrm flipV="1">
            <a:off x="9251155" y="5611934"/>
            <a:ext cx="1810914" cy="1373321"/>
          </a:xfrm>
          <a:prstGeom prst="bentArrow">
            <a:avLst>
              <a:gd name="adj1" fmla="val 4614"/>
              <a:gd name="adj2" fmla="val 12384"/>
              <a:gd name="adj3" fmla="val 22383"/>
              <a:gd name="adj4" fmla="val 44552"/>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endParaRPr lang="fr-FR">
              <a:ln>
                <a:solidFill>
                  <a:srgbClr val="FF0000"/>
                </a:solidFill>
              </a:ln>
              <a:solidFill>
                <a:schemeClr val="tx1"/>
              </a:solidFill>
            </a:endParaRPr>
          </a:p>
        </p:txBody>
      </p:sp>
      <p:sp>
        <p:nvSpPr>
          <p:cNvPr id="69" name="ZoneTexte 68"/>
          <p:cNvSpPr txBox="1"/>
          <p:nvPr>
            <p:custDataLst>
              <p:tags r:id="rId33"/>
            </p:custDataLst>
          </p:nvPr>
        </p:nvSpPr>
        <p:spPr>
          <a:xfrm>
            <a:off x="9547654" y="5600059"/>
            <a:ext cx="1734821" cy="1035228"/>
          </a:xfrm>
          <a:prstGeom prst="rect">
            <a:avLst/>
          </a:prstGeom>
          <a:noFill/>
        </p:spPr>
        <p:txBody>
          <a:bodyPr wrap="square" lIns="110816" tIns="55408" rIns="110816" bIns="55408" rtlCol="0">
            <a:spAutoFit/>
          </a:bodyPr>
          <a:lstStyle/>
          <a:p>
            <a:r>
              <a:rPr lang="fr-FR" sz="1500" dirty="0">
                <a:latin typeface="Tahoma" panose="020B0604030504040204" pitchFamily="34" charset="0"/>
                <a:ea typeface="Tahoma" panose="020B0604030504040204" pitchFamily="34" charset="0"/>
                <a:cs typeface="Tahoma" panose="020B0604030504040204" pitchFamily="34" charset="0"/>
              </a:rPr>
              <a:t>Maintien ou</a:t>
            </a:r>
          </a:p>
          <a:p>
            <a:r>
              <a:rPr lang="fr-FR" sz="1500" dirty="0">
                <a:latin typeface="Tahoma" panose="020B0604030504040204" pitchFamily="34" charset="0"/>
                <a:ea typeface="Tahoma" panose="020B0604030504040204" pitchFamily="34" charset="0"/>
                <a:cs typeface="Tahoma" panose="020B0604030504040204" pitchFamily="34" charset="0"/>
              </a:rPr>
              <a:t>a</a:t>
            </a:r>
            <a:r>
              <a:rPr lang="fr-FR" sz="1500" dirty="0" smtClean="0">
                <a:latin typeface="Tahoma" panose="020B0604030504040204" pitchFamily="34" charset="0"/>
                <a:ea typeface="Tahoma" panose="020B0604030504040204" pitchFamily="34" charset="0"/>
                <a:cs typeface="Tahoma" panose="020B0604030504040204" pitchFamily="34" charset="0"/>
              </a:rPr>
              <a:t>ccentuation des</a:t>
            </a:r>
          </a:p>
          <a:p>
            <a:r>
              <a:rPr lang="fr-FR" sz="1500" dirty="0">
                <a:latin typeface="Tahoma" panose="020B0604030504040204" pitchFamily="34" charset="0"/>
                <a:ea typeface="Tahoma" panose="020B0604030504040204" pitchFamily="34" charset="0"/>
                <a:cs typeface="Tahoma" panose="020B0604030504040204" pitchFamily="34" charset="0"/>
              </a:rPr>
              <a:t>c</a:t>
            </a:r>
            <a:r>
              <a:rPr lang="fr-FR" sz="1500" dirty="0" smtClean="0">
                <a:latin typeface="Tahoma" panose="020B0604030504040204" pitchFamily="34" charset="0"/>
                <a:ea typeface="Tahoma" panose="020B0604030504040204" pitchFamily="34" charset="0"/>
                <a:cs typeface="Tahoma" panose="020B0604030504040204" pitchFamily="34" charset="0"/>
              </a:rPr>
              <a:t>onséquences de </a:t>
            </a:r>
            <a:r>
              <a:rPr lang="fr-FR" sz="1500" dirty="0">
                <a:latin typeface="Tahoma" panose="020B0604030504040204" pitchFamily="34" charset="0"/>
                <a:ea typeface="Tahoma" panose="020B0604030504040204" pitchFamily="34" charset="0"/>
                <a:cs typeface="Tahoma" panose="020B0604030504040204" pitchFamily="34" charset="0"/>
              </a:rPr>
              <a:t>l</a:t>
            </a:r>
            <a:r>
              <a:rPr lang="fr-FR" sz="1500" dirty="0" smtClean="0">
                <a:latin typeface="Tahoma" panose="020B0604030504040204" pitchFamily="34" charset="0"/>
                <a:ea typeface="Tahoma" panose="020B0604030504040204" pitchFamily="34" charset="0"/>
                <a:cs typeface="Tahoma" panose="020B0604030504040204" pitchFamily="34" charset="0"/>
              </a:rPr>
              <a:t>’abus</a:t>
            </a:r>
            <a:endParaRPr lang="fr-FR" sz="1500" dirty="0">
              <a:latin typeface="Tahoma" panose="020B0604030504040204" pitchFamily="34" charset="0"/>
              <a:ea typeface="Tahoma" panose="020B0604030504040204" pitchFamily="34" charset="0"/>
              <a:cs typeface="Tahoma" panose="020B0604030504040204" pitchFamily="34" charset="0"/>
            </a:endParaRPr>
          </a:p>
        </p:txBody>
      </p:sp>
      <p:sp>
        <p:nvSpPr>
          <p:cNvPr id="70" name="ZoneTexte 69"/>
          <p:cNvSpPr txBox="1"/>
          <p:nvPr>
            <p:custDataLst>
              <p:tags r:id="rId34"/>
            </p:custDataLst>
          </p:nvPr>
        </p:nvSpPr>
        <p:spPr>
          <a:xfrm>
            <a:off x="9547655" y="3487061"/>
            <a:ext cx="1762679" cy="804395"/>
          </a:xfrm>
          <a:prstGeom prst="rect">
            <a:avLst/>
          </a:prstGeom>
          <a:noFill/>
        </p:spPr>
        <p:txBody>
          <a:bodyPr wrap="none" lIns="110816" tIns="55408" rIns="110816" bIns="55408" rtlCol="0">
            <a:spAutoFit/>
          </a:bodyPr>
          <a:lstStyle/>
          <a:p>
            <a:r>
              <a:rPr lang="fr-FR" sz="1500" dirty="0">
                <a:latin typeface="Tahoma" panose="020B0604030504040204" pitchFamily="34" charset="0"/>
                <a:ea typeface="Tahoma" panose="020B0604030504040204" pitchFamily="34" charset="0"/>
                <a:cs typeface="Tahoma" panose="020B0604030504040204" pitchFamily="34" charset="0"/>
              </a:rPr>
              <a:t>Réduction</a:t>
            </a:r>
          </a:p>
          <a:p>
            <a:r>
              <a:rPr lang="fr-FR" sz="1500" dirty="0">
                <a:latin typeface="Tahoma" panose="020B0604030504040204" pitchFamily="34" charset="0"/>
                <a:ea typeface="Tahoma" panose="020B0604030504040204" pitchFamily="34" charset="0"/>
                <a:cs typeface="Tahoma" panose="020B0604030504040204" pitchFamily="34" charset="0"/>
              </a:rPr>
              <a:t>d</a:t>
            </a:r>
            <a:r>
              <a:rPr lang="fr-FR" sz="1500" dirty="0" smtClean="0">
                <a:latin typeface="Tahoma" panose="020B0604030504040204" pitchFamily="34" charset="0"/>
                <a:ea typeface="Tahoma" panose="020B0604030504040204" pitchFamily="34" charset="0"/>
                <a:cs typeface="Tahoma" panose="020B0604030504040204" pitchFamily="34" charset="0"/>
              </a:rPr>
              <a:t>es conséquences</a:t>
            </a:r>
          </a:p>
          <a:p>
            <a:r>
              <a:rPr lang="fr-FR" sz="1500" dirty="0">
                <a:latin typeface="Tahoma" panose="020B0604030504040204" pitchFamily="34" charset="0"/>
                <a:ea typeface="Tahoma" panose="020B0604030504040204" pitchFamily="34" charset="0"/>
                <a:cs typeface="Tahoma" panose="020B0604030504040204" pitchFamily="34" charset="0"/>
              </a:rPr>
              <a:t>d</a:t>
            </a:r>
            <a:r>
              <a:rPr lang="fr-FR" sz="1500" dirty="0" smtClean="0">
                <a:latin typeface="Tahoma" panose="020B0604030504040204" pitchFamily="34" charset="0"/>
                <a:ea typeface="Tahoma" panose="020B0604030504040204" pitchFamily="34" charset="0"/>
                <a:cs typeface="Tahoma" panose="020B0604030504040204" pitchFamily="34" charset="0"/>
              </a:rPr>
              <a:t>e l’abus</a:t>
            </a:r>
            <a:endParaRPr lang="fr-FR" sz="1500" dirty="0">
              <a:latin typeface="Tahoma" panose="020B0604030504040204" pitchFamily="34" charset="0"/>
              <a:ea typeface="Tahoma" panose="020B0604030504040204" pitchFamily="34" charset="0"/>
              <a:cs typeface="Tahoma" panose="020B0604030504040204" pitchFamily="34" charset="0"/>
            </a:endParaRPr>
          </a:p>
        </p:txBody>
      </p:sp>
      <p:sp>
        <p:nvSpPr>
          <p:cNvPr id="40" name="Rectangle 39"/>
          <p:cNvSpPr/>
          <p:nvPr>
            <p:custDataLst>
              <p:tags r:id="rId35"/>
            </p:custDataLst>
          </p:nvPr>
        </p:nvSpPr>
        <p:spPr>
          <a:xfrm>
            <a:off x="1506110" y="6647163"/>
            <a:ext cx="939185" cy="619664"/>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b="1" dirty="0">
                <a:latin typeface="Tahoma" panose="020B0604030504040204" pitchFamily="34" charset="0"/>
                <a:ea typeface="Tahoma" panose="020B0604030504040204" pitchFamily="34" charset="0"/>
                <a:cs typeface="Tahoma" panose="020B0604030504040204" pitchFamily="34" charset="0"/>
              </a:rPr>
              <a:t>Réticence au dévoilement</a:t>
            </a:r>
          </a:p>
        </p:txBody>
      </p:sp>
      <p:sp>
        <p:nvSpPr>
          <p:cNvPr id="41" name="Ellipse 40"/>
          <p:cNvSpPr/>
          <p:nvPr>
            <p:custDataLst>
              <p:tags r:id="rId36"/>
            </p:custDataLst>
          </p:nvPr>
        </p:nvSpPr>
        <p:spPr>
          <a:xfrm>
            <a:off x="120363" y="7404033"/>
            <a:ext cx="1062859" cy="536350"/>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Peur de trahir un secret</a:t>
            </a:r>
          </a:p>
        </p:txBody>
      </p:sp>
      <p:sp>
        <p:nvSpPr>
          <p:cNvPr id="43" name="Ellipse 42"/>
          <p:cNvSpPr/>
          <p:nvPr>
            <p:custDataLst>
              <p:tags r:id="rId37"/>
            </p:custDataLst>
          </p:nvPr>
        </p:nvSpPr>
        <p:spPr>
          <a:xfrm>
            <a:off x="300742" y="8065095"/>
            <a:ext cx="1249388" cy="580784"/>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Peur de briser l’intimité familiale</a:t>
            </a:r>
          </a:p>
        </p:txBody>
      </p:sp>
      <p:sp>
        <p:nvSpPr>
          <p:cNvPr id="44" name="Ellipse 43"/>
          <p:cNvSpPr/>
          <p:nvPr>
            <p:custDataLst>
              <p:tags r:id="rId38"/>
            </p:custDataLst>
          </p:nvPr>
        </p:nvSpPr>
        <p:spPr>
          <a:xfrm>
            <a:off x="2490024" y="8097172"/>
            <a:ext cx="1456519" cy="516630"/>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Peur des réactions négatives des parents</a:t>
            </a:r>
          </a:p>
        </p:txBody>
      </p:sp>
      <p:sp>
        <p:nvSpPr>
          <p:cNvPr id="46" name="Rectangle 45"/>
          <p:cNvSpPr/>
          <p:nvPr>
            <p:custDataLst>
              <p:tags r:id="rId39"/>
            </p:custDataLst>
          </p:nvPr>
        </p:nvSpPr>
        <p:spPr>
          <a:xfrm>
            <a:off x="1506110" y="3355260"/>
            <a:ext cx="939185" cy="599142"/>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b="1" dirty="0">
                <a:latin typeface="Tahoma" panose="020B0604030504040204" pitchFamily="34" charset="0"/>
                <a:ea typeface="Tahoma" panose="020B0604030504040204" pitchFamily="34" charset="0"/>
                <a:cs typeface="Tahoma" panose="020B0604030504040204" pitchFamily="34" charset="0"/>
              </a:rPr>
              <a:t>Motivation à</a:t>
            </a:r>
          </a:p>
          <a:p>
            <a:pPr algn="ctr"/>
            <a:r>
              <a:rPr lang="fr-FR" sz="800" b="1" dirty="0">
                <a:latin typeface="Tahoma" panose="020B0604030504040204" pitchFamily="34" charset="0"/>
                <a:ea typeface="Tahoma" panose="020B0604030504040204" pitchFamily="34" charset="0"/>
                <a:cs typeface="Tahoma" panose="020B0604030504040204" pitchFamily="34" charset="0"/>
              </a:rPr>
              <a:t>dévoiler</a:t>
            </a:r>
          </a:p>
        </p:txBody>
      </p:sp>
      <p:sp>
        <p:nvSpPr>
          <p:cNvPr id="47" name="Ellipse 46"/>
          <p:cNvSpPr/>
          <p:nvPr>
            <p:custDataLst>
              <p:tags r:id="rId40"/>
            </p:custDataLst>
          </p:nvPr>
        </p:nvSpPr>
        <p:spPr>
          <a:xfrm>
            <a:off x="2703326" y="2553518"/>
            <a:ext cx="1358379" cy="571729"/>
          </a:xfrm>
          <a:prstGeom prst="ellipse">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Stress accumulé devenu impossible à gérer</a:t>
            </a:r>
          </a:p>
        </p:txBody>
      </p:sp>
      <p:cxnSp>
        <p:nvCxnSpPr>
          <p:cNvPr id="49" name="Connecteur droit avec flèche 48"/>
          <p:cNvCxnSpPr>
            <a:stCxn id="40" idx="0"/>
            <a:endCxn id="72" idx="2"/>
          </p:cNvCxnSpPr>
          <p:nvPr>
            <p:custDataLst>
              <p:tags r:id="rId41"/>
            </p:custDataLst>
          </p:nvPr>
        </p:nvCxnSpPr>
        <p:spPr>
          <a:xfrm flipV="1">
            <a:off x="1975703" y="5640679"/>
            <a:ext cx="0" cy="1006484"/>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0" name="Connecteur droit avec flèche 49"/>
          <p:cNvCxnSpPr>
            <a:stCxn id="46" idx="2"/>
            <a:endCxn id="72" idx="0"/>
          </p:cNvCxnSpPr>
          <p:nvPr>
            <p:custDataLst>
              <p:tags r:id="rId42"/>
            </p:custDataLst>
          </p:nvPr>
        </p:nvCxnSpPr>
        <p:spPr>
          <a:xfrm>
            <a:off x="1975703" y="3954402"/>
            <a:ext cx="0" cy="521382"/>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52" name="Ellipse 51"/>
          <p:cNvSpPr/>
          <p:nvPr>
            <p:custDataLst>
              <p:tags r:id="rId43"/>
            </p:custDataLst>
          </p:nvPr>
        </p:nvSpPr>
        <p:spPr>
          <a:xfrm>
            <a:off x="2116675" y="2013386"/>
            <a:ext cx="1173486" cy="566232"/>
          </a:xfrm>
          <a:prstGeom prst="ellipse">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Le fait d’avoir été enquêté</a:t>
            </a:r>
          </a:p>
        </p:txBody>
      </p:sp>
      <p:sp>
        <p:nvSpPr>
          <p:cNvPr id="53" name="Ellipse 52"/>
          <p:cNvSpPr/>
          <p:nvPr>
            <p:custDataLst>
              <p:tags r:id="rId44"/>
            </p:custDataLst>
          </p:nvPr>
        </p:nvSpPr>
        <p:spPr>
          <a:xfrm>
            <a:off x="599430" y="2070203"/>
            <a:ext cx="1455971" cy="617242"/>
          </a:xfrm>
          <a:prstGeom prst="ellipse">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Participation à un </a:t>
            </a:r>
            <a:r>
              <a:rPr lang="fr-FR"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programme </a:t>
            </a: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de prévention</a:t>
            </a:r>
          </a:p>
        </p:txBody>
      </p:sp>
      <p:cxnSp>
        <p:nvCxnSpPr>
          <p:cNvPr id="55" name="Connecteur droit avec flèche 54"/>
          <p:cNvCxnSpPr>
            <a:stCxn id="40" idx="2"/>
            <a:endCxn id="43" idx="7"/>
          </p:cNvCxnSpPr>
          <p:nvPr>
            <p:custDataLst>
              <p:tags r:id="rId45"/>
            </p:custDataLst>
          </p:nvPr>
        </p:nvCxnSpPr>
        <p:spPr>
          <a:xfrm flipH="1">
            <a:off x="1367161" y="7266827"/>
            <a:ext cx="608542" cy="883322"/>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56" name="Connecteur droit avec flèche 55"/>
          <p:cNvCxnSpPr>
            <a:stCxn id="40" idx="2"/>
            <a:endCxn id="44" idx="1"/>
          </p:cNvCxnSpPr>
          <p:nvPr>
            <p:custDataLst>
              <p:tags r:id="rId46"/>
            </p:custDataLst>
          </p:nvPr>
        </p:nvCxnSpPr>
        <p:spPr>
          <a:xfrm>
            <a:off x="1975703" y="7266827"/>
            <a:ext cx="727623" cy="906004"/>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58" name="Connecteur droit avec flèche 57"/>
          <p:cNvCxnSpPr>
            <a:stCxn id="40" idx="2"/>
            <a:endCxn id="41" idx="6"/>
          </p:cNvCxnSpPr>
          <p:nvPr>
            <p:custDataLst>
              <p:tags r:id="rId47"/>
            </p:custDataLst>
          </p:nvPr>
        </p:nvCxnSpPr>
        <p:spPr>
          <a:xfrm flipH="1">
            <a:off x="1183222" y="7266827"/>
            <a:ext cx="792481" cy="405381"/>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59" name="Connecteur droit avec flèche 58"/>
          <p:cNvCxnSpPr>
            <a:stCxn id="46" idx="0"/>
            <a:endCxn id="53" idx="4"/>
          </p:cNvCxnSpPr>
          <p:nvPr>
            <p:custDataLst>
              <p:tags r:id="rId48"/>
            </p:custDataLst>
          </p:nvPr>
        </p:nvCxnSpPr>
        <p:spPr>
          <a:xfrm flipH="1" flipV="1">
            <a:off x="1327416" y="2687445"/>
            <a:ext cx="648287" cy="667815"/>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61" name="Connecteur droit avec flèche 60"/>
          <p:cNvCxnSpPr>
            <a:stCxn id="46" idx="0"/>
            <a:endCxn id="71" idx="5"/>
          </p:cNvCxnSpPr>
          <p:nvPr>
            <p:custDataLst>
              <p:tags r:id="rId49"/>
            </p:custDataLst>
          </p:nvPr>
        </p:nvCxnSpPr>
        <p:spPr>
          <a:xfrm flipH="1" flipV="1">
            <a:off x="1150647" y="3230564"/>
            <a:ext cx="825056" cy="124696"/>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62" name="Connecteur droit avec flèche 61"/>
          <p:cNvCxnSpPr>
            <a:stCxn id="46" idx="0"/>
            <a:endCxn id="52" idx="3"/>
          </p:cNvCxnSpPr>
          <p:nvPr>
            <p:custDataLst>
              <p:tags r:id="rId50"/>
            </p:custDataLst>
          </p:nvPr>
        </p:nvCxnSpPr>
        <p:spPr>
          <a:xfrm flipV="1">
            <a:off x="1975703" y="2496695"/>
            <a:ext cx="312825" cy="858565"/>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cxnSp>
        <p:nvCxnSpPr>
          <p:cNvPr id="64" name="Connecteur droit avec flèche 63"/>
          <p:cNvCxnSpPr>
            <a:stCxn id="46" idx="0"/>
            <a:endCxn id="47" idx="3"/>
          </p:cNvCxnSpPr>
          <p:nvPr>
            <p:custDataLst>
              <p:tags r:id="rId51"/>
            </p:custDataLst>
          </p:nvPr>
        </p:nvCxnSpPr>
        <p:spPr>
          <a:xfrm flipV="1">
            <a:off x="1975703" y="3041519"/>
            <a:ext cx="926553" cy="313741"/>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65" name="Ellipse 64"/>
          <p:cNvSpPr/>
          <p:nvPr>
            <p:custDataLst>
              <p:tags r:id="rId52"/>
            </p:custDataLst>
          </p:nvPr>
        </p:nvSpPr>
        <p:spPr>
          <a:xfrm>
            <a:off x="1225609" y="8532616"/>
            <a:ext cx="1475304" cy="604058"/>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Éprouver de l’affection à l’égard de l’abuseur</a:t>
            </a:r>
          </a:p>
        </p:txBody>
      </p:sp>
      <p:cxnSp>
        <p:nvCxnSpPr>
          <p:cNvPr id="67" name="Connecteur droit avec flèche 66"/>
          <p:cNvCxnSpPr>
            <a:stCxn id="40" idx="2"/>
            <a:endCxn id="65" idx="0"/>
          </p:cNvCxnSpPr>
          <p:nvPr>
            <p:custDataLst>
              <p:tags r:id="rId53"/>
            </p:custDataLst>
          </p:nvPr>
        </p:nvCxnSpPr>
        <p:spPr>
          <a:xfrm flipH="1">
            <a:off x="1963261" y="7266827"/>
            <a:ext cx="12442" cy="1265789"/>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
        <p:nvSpPr>
          <p:cNvPr id="71" name="Ellipse 70"/>
          <p:cNvSpPr/>
          <p:nvPr>
            <p:custDataLst>
              <p:tags r:id="rId54"/>
            </p:custDataLst>
          </p:nvPr>
        </p:nvSpPr>
        <p:spPr>
          <a:xfrm>
            <a:off x="120363" y="2724187"/>
            <a:ext cx="1207053" cy="593258"/>
          </a:xfrm>
          <a:prstGeom prst="ellipse">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Révélations d’autres victimes</a:t>
            </a:r>
          </a:p>
        </p:txBody>
      </p:sp>
      <p:sp>
        <p:nvSpPr>
          <p:cNvPr id="72" name="Rectangle 71"/>
          <p:cNvSpPr/>
          <p:nvPr>
            <p:custDataLst>
              <p:tags r:id="rId55"/>
            </p:custDataLst>
          </p:nvPr>
        </p:nvSpPr>
        <p:spPr>
          <a:xfrm>
            <a:off x="1433695" y="4475784"/>
            <a:ext cx="1084015" cy="116489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1000" b="1" dirty="0">
                <a:solidFill>
                  <a:schemeClr val="tx1"/>
                </a:solidFill>
                <a:latin typeface="+mj-lt"/>
                <a:ea typeface="Tahoma" panose="020B0604030504040204" pitchFamily="34" charset="0"/>
                <a:cs typeface="Tahoma" panose="020B0604030504040204" pitchFamily="34" charset="0"/>
              </a:rPr>
              <a:t>Ce </a:t>
            </a:r>
            <a:r>
              <a:rPr lang="fr-FR" sz="1000" b="1" dirty="0" smtClean="0">
                <a:solidFill>
                  <a:schemeClr val="tx1"/>
                </a:solidFill>
                <a:latin typeface="+mj-lt"/>
                <a:ea typeface="Tahoma" panose="020B0604030504040204" pitchFamily="34" charset="0"/>
                <a:cs typeface="Tahoma" panose="020B0604030504040204" pitchFamily="34" charset="0"/>
              </a:rPr>
              <a:t>qui a pu influencer </a:t>
            </a:r>
            <a:r>
              <a:rPr lang="fr-FR" sz="1000" b="1" dirty="0">
                <a:solidFill>
                  <a:schemeClr val="tx1"/>
                </a:solidFill>
                <a:latin typeface="+mj-lt"/>
                <a:ea typeface="Tahoma" panose="020B0604030504040204" pitchFamily="34" charset="0"/>
                <a:cs typeface="Tahoma" panose="020B0604030504040204" pitchFamily="34" charset="0"/>
              </a:rPr>
              <a:t>le dévoilement ou non de l’abus par </a:t>
            </a:r>
            <a:r>
              <a:rPr lang="fr-FR" sz="1000" b="1" dirty="0" smtClean="0">
                <a:solidFill>
                  <a:schemeClr val="tx1"/>
                </a:solidFill>
                <a:latin typeface="+mj-lt"/>
                <a:ea typeface="Tahoma" panose="020B0604030504040204" pitchFamily="34" charset="0"/>
                <a:cs typeface="Tahoma" panose="020B0604030504040204" pitchFamily="34" charset="0"/>
              </a:rPr>
              <a:t>le jeune</a:t>
            </a:r>
            <a:endParaRPr lang="fr-FR" sz="1000" b="1" dirty="0">
              <a:solidFill>
                <a:schemeClr val="tx1"/>
              </a:solidFill>
              <a:latin typeface="+mj-lt"/>
              <a:ea typeface="Tahoma" panose="020B0604030504040204" pitchFamily="34" charset="0"/>
              <a:cs typeface="Tahoma" panose="020B0604030504040204" pitchFamily="34" charset="0"/>
            </a:endParaRPr>
          </a:p>
        </p:txBody>
      </p:sp>
      <p:sp>
        <p:nvSpPr>
          <p:cNvPr id="73" name="Rectangle 72"/>
          <p:cNvSpPr/>
          <p:nvPr>
            <p:custDataLst>
              <p:tags r:id="rId56"/>
            </p:custDataLst>
          </p:nvPr>
        </p:nvSpPr>
        <p:spPr>
          <a:xfrm>
            <a:off x="57658" y="80138"/>
            <a:ext cx="13807198" cy="913015"/>
          </a:xfrm>
          <a:prstGeom prst="rect">
            <a:avLst/>
          </a:prstGeom>
        </p:spPr>
        <p:txBody>
          <a:bodyPr wrap="square" lIns="110816" tIns="55408" rIns="110816" bIns="55408">
            <a:spAutoFit/>
          </a:bodyPr>
          <a:lstStyle/>
          <a:p>
            <a:pPr>
              <a:spcAft>
                <a:spcPts val="727"/>
              </a:spcAft>
            </a:pPr>
            <a:r>
              <a:rPr lang="fr-FR" sz="1600" b="1" dirty="0">
                <a:latin typeface="Tahoma"/>
                <a:ea typeface="Tahoma" panose="020B0604030504040204" pitchFamily="34" charset="0"/>
                <a:cs typeface="Tahoma"/>
              </a:rPr>
              <a:t>Étape 4</a:t>
            </a:r>
            <a:r>
              <a:rPr lang="fr-FR" sz="1600" b="1" dirty="0" smtClean="0">
                <a:latin typeface="Tahoma"/>
                <a:ea typeface="Tahoma" panose="020B0604030504040204" pitchFamily="34" charset="0"/>
                <a:cs typeface="Tahoma"/>
              </a:rPr>
              <a:t>: </a:t>
            </a:r>
            <a:r>
              <a:rPr lang="fr-FR" sz="1600" b="1" dirty="0" smtClean="0">
                <a:latin typeface="Tahoma"/>
                <a:cs typeface="Tahoma"/>
              </a:rPr>
              <a:t>Identifier les facteurs qui ont pu influencer le dévoilement ou non de l’abus sexuel par le jeune et porter </a:t>
            </a:r>
            <a:r>
              <a:rPr lang="fr-FR" sz="1600" b="1" dirty="0">
                <a:latin typeface="Tahoma"/>
                <a:cs typeface="Tahoma"/>
              </a:rPr>
              <a:t>un jugement </a:t>
            </a:r>
            <a:r>
              <a:rPr lang="fr-FR" sz="1600" b="1" dirty="0" smtClean="0">
                <a:latin typeface="Tahoma"/>
                <a:cs typeface="Tahoma"/>
              </a:rPr>
              <a:t>sur </a:t>
            </a:r>
            <a:r>
              <a:rPr lang="fr-FR" sz="1600" b="1" dirty="0">
                <a:latin typeface="Tahoma"/>
                <a:cs typeface="Tahoma"/>
              </a:rPr>
              <a:t>le traitement du </a:t>
            </a:r>
            <a:r>
              <a:rPr lang="fr-FR" sz="1600" b="1" dirty="0" smtClean="0">
                <a:latin typeface="Tahoma"/>
                <a:cs typeface="Tahoma"/>
              </a:rPr>
              <a:t>dévoilement par les parents et par les intervenants.</a:t>
            </a:r>
          </a:p>
          <a:p>
            <a:pPr>
              <a:spcAft>
                <a:spcPts val="727"/>
              </a:spcAft>
            </a:pPr>
            <a:r>
              <a:rPr lang="fr-FR" sz="1400" b="1" dirty="0" smtClean="0">
                <a:latin typeface="Tahoma"/>
                <a:cs typeface="Tahoma"/>
              </a:rPr>
              <a:t>Le traitement du dévoilement a-t-il été favorable ou défavorable pour l’adaptation du jeune? </a:t>
            </a:r>
          </a:p>
        </p:txBody>
      </p:sp>
      <p:sp>
        <p:nvSpPr>
          <p:cNvPr id="82" name="ZoneTexte 81"/>
          <p:cNvSpPr txBox="1"/>
          <p:nvPr>
            <p:custDataLst>
              <p:tags r:id="rId57"/>
            </p:custDataLst>
          </p:nvPr>
        </p:nvSpPr>
        <p:spPr>
          <a:xfrm>
            <a:off x="3977990" y="6647162"/>
            <a:ext cx="4814743" cy="430877"/>
          </a:xfrm>
          <a:prstGeom prst="rect">
            <a:avLst/>
          </a:prstGeom>
          <a:noFill/>
        </p:spPr>
        <p:txBody>
          <a:bodyPr wrap="square" lIns="91431" tIns="45715" rIns="91431" bIns="45715" rtlCol="0">
            <a:spAutoFit/>
          </a:bodyPr>
          <a:lstStyle/>
          <a:p>
            <a:r>
              <a:rPr lang="fr-FR" sz="1100" b="1" dirty="0" smtClean="0">
                <a:latin typeface="Tahoma" panose="020B0604030504040204" pitchFamily="34" charset="0"/>
                <a:ea typeface="Tahoma" panose="020B0604030504040204" pitchFamily="34" charset="0"/>
                <a:cs typeface="Tahoma" panose="020B0604030504040204" pitchFamily="34" charset="0"/>
              </a:rPr>
              <a:t>Identifier les facteurs de risque associés au dévoilement pouvant contribuer à accentuer les conséquences de l’abus sexuel</a:t>
            </a:r>
            <a:endParaRPr lang="fr-FR" sz="1100" b="1" dirty="0">
              <a:latin typeface="Tahoma" panose="020B0604030504040204" pitchFamily="34" charset="0"/>
              <a:ea typeface="Tahoma" panose="020B0604030504040204" pitchFamily="34" charset="0"/>
              <a:cs typeface="Tahoma" panose="020B0604030504040204" pitchFamily="34" charset="0"/>
            </a:endParaRPr>
          </a:p>
        </p:txBody>
      </p:sp>
      <p:sp>
        <p:nvSpPr>
          <p:cNvPr id="83" name="ZoneTexte 82"/>
          <p:cNvSpPr txBox="1"/>
          <p:nvPr>
            <p:custDataLst>
              <p:tags r:id="rId58"/>
            </p:custDataLst>
          </p:nvPr>
        </p:nvSpPr>
        <p:spPr>
          <a:xfrm>
            <a:off x="3810337" y="3225121"/>
            <a:ext cx="5117183" cy="430877"/>
          </a:xfrm>
          <a:prstGeom prst="rect">
            <a:avLst/>
          </a:prstGeom>
          <a:noFill/>
        </p:spPr>
        <p:txBody>
          <a:bodyPr wrap="square" lIns="91431" tIns="45715" rIns="91431" bIns="45715" rtlCol="0">
            <a:spAutoFit/>
          </a:bodyPr>
          <a:lstStyle/>
          <a:p>
            <a:r>
              <a:rPr lang="fr-FR" sz="1100" b="1" dirty="0" smtClean="0">
                <a:latin typeface="Tahoma" panose="020B0604030504040204" pitchFamily="34" charset="0"/>
                <a:ea typeface="Tahoma" panose="020B0604030504040204" pitchFamily="34" charset="0"/>
                <a:cs typeface="Tahoma" panose="020B0604030504040204" pitchFamily="34" charset="0"/>
              </a:rPr>
              <a:t>Identifier les facteurs de protection associés au dévoilement pouvant contribuer à réduire les conséquences de l’abus sexuel</a:t>
            </a:r>
            <a:endParaRPr lang="fr-FR" sz="1100" b="1" dirty="0">
              <a:latin typeface="Tahoma" panose="020B0604030504040204" pitchFamily="34" charset="0"/>
              <a:ea typeface="Tahoma" panose="020B0604030504040204" pitchFamily="34" charset="0"/>
              <a:cs typeface="Tahoma" panose="020B0604030504040204" pitchFamily="34" charset="0"/>
            </a:endParaRPr>
          </a:p>
        </p:txBody>
      </p:sp>
      <p:sp>
        <p:nvSpPr>
          <p:cNvPr id="74" name="ZoneTexte 73"/>
          <p:cNvSpPr txBox="1"/>
          <p:nvPr>
            <p:custDataLst>
              <p:tags r:id="rId59"/>
            </p:custDataLst>
          </p:nvPr>
        </p:nvSpPr>
        <p:spPr>
          <a:xfrm>
            <a:off x="14711152" y="128502"/>
            <a:ext cx="927750" cy="307777"/>
          </a:xfrm>
          <a:prstGeom prst="rect">
            <a:avLst/>
          </a:prstGeom>
          <a:noFill/>
          <a:ln w="12700">
            <a:solidFill>
              <a:schemeClr val="tx1"/>
            </a:solidFill>
            <a:prstDash val="solid"/>
          </a:ln>
        </p:spPr>
        <p:txBody>
          <a:bodyPr wrap="square" rtlCol="0">
            <a:spAutoFit/>
          </a:bodyPr>
          <a:lstStyle/>
          <a:p>
            <a:pPr algn="ctr"/>
            <a:r>
              <a:rPr lang="fr-FR" sz="1400" b="1" dirty="0" smtClean="0">
                <a:latin typeface="Tahoma" panose="020B0604030504040204" pitchFamily="34" charset="0"/>
                <a:ea typeface="Tahoma" panose="020B0604030504040204" pitchFamily="34" charset="0"/>
                <a:cs typeface="Tahoma" panose="020B0604030504040204" pitchFamily="34" charset="0"/>
              </a:rPr>
              <a:t>Carte </a:t>
            </a:r>
            <a:r>
              <a:rPr lang="fr-FR" sz="1400" b="1" dirty="0">
                <a:latin typeface="Tahoma" panose="020B0604030504040204" pitchFamily="34" charset="0"/>
                <a:ea typeface="Tahoma" panose="020B0604030504040204" pitchFamily="34" charset="0"/>
                <a:cs typeface="Tahoma" panose="020B0604030504040204" pitchFamily="34" charset="0"/>
              </a:rPr>
              <a:t>4</a:t>
            </a:r>
          </a:p>
        </p:txBody>
      </p:sp>
      <p:sp>
        <p:nvSpPr>
          <p:cNvPr id="86" name="Ellipse 85"/>
          <p:cNvSpPr/>
          <p:nvPr>
            <p:custDataLst>
              <p:tags r:id="rId60"/>
            </p:custDataLst>
          </p:nvPr>
        </p:nvSpPr>
        <p:spPr>
          <a:xfrm>
            <a:off x="2695979" y="7348757"/>
            <a:ext cx="1456519" cy="591626"/>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800" dirty="0">
                <a:solidFill>
                  <a:srgbClr val="FFFFFF"/>
                </a:solidFill>
                <a:latin typeface="Tahoma" panose="020B0604030504040204" pitchFamily="34" charset="0"/>
                <a:ea typeface="Tahoma" panose="020B0604030504040204" pitchFamily="34" charset="0"/>
                <a:cs typeface="Tahoma" panose="020B0604030504040204" pitchFamily="34" charset="0"/>
              </a:rPr>
              <a:t>Peur </a:t>
            </a:r>
            <a:r>
              <a:rPr lang="fr-FR"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des représailles de la part de l’abuseur</a:t>
            </a:r>
            <a:endParaRPr lang="fr-FR" sz="8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cxnSp>
        <p:nvCxnSpPr>
          <p:cNvPr id="88" name="Connecteur droit avec flèche 87"/>
          <p:cNvCxnSpPr>
            <a:stCxn id="40" idx="2"/>
            <a:endCxn id="86" idx="2"/>
          </p:cNvCxnSpPr>
          <p:nvPr>
            <p:custDataLst>
              <p:tags r:id="rId61"/>
            </p:custDataLst>
          </p:nvPr>
        </p:nvCxnSpPr>
        <p:spPr>
          <a:xfrm>
            <a:off x="1975703" y="7266827"/>
            <a:ext cx="720276" cy="377743"/>
          </a:xfrm>
          <a:prstGeom prst="straightConnector1">
            <a:avLst/>
          </a:prstGeom>
          <a:ln w="9525">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80181700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custDataLst>
              <p:tags r:id="rId1"/>
            </p:custDataLst>
          </p:nvPr>
        </p:nvSpPr>
        <p:spPr>
          <a:xfrm>
            <a:off x="14884645" y="5195397"/>
            <a:ext cx="786547" cy="54385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Décision concernant la compromission</a:t>
            </a:r>
          </a:p>
        </p:txBody>
      </p:sp>
      <p:sp>
        <p:nvSpPr>
          <p:cNvPr id="62" name="Rectangle 61"/>
          <p:cNvSpPr/>
          <p:nvPr>
            <p:custDataLst>
              <p:tags r:id="rId2"/>
            </p:custDataLst>
          </p:nvPr>
        </p:nvSpPr>
        <p:spPr>
          <a:xfrm>
            <a:off x="4867068" y="3442057"/>
            <a:ext cx="1533740" cy="503468"/>
          </a:xfrm>
          <a:prstGeom prst="rect">
            <a:avLst/>
          </a:prstGeom>
          <a:solidFill>
            <a:schemeClr val="bg1"/>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rPr>
              <a:t>Concernant </a:t>
            </a:r>
            <a:r>
              <a:rPr lang="fr-FR" sz="7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le jeune </a:t>
            </a:r>
            <a:r>
              <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rPr>
              <a:t>abusé</a:t>
            </a:r>
          </a:p>
        </p:txBody>
      </p:sp>
      <p:sp>
        <p:nvSpPr>
          <p:cNvPr id="66" name="Rectangle 65"/>
          <p:cNvSpPr/>
          <p:nvPr>
            <p:custDataLst>
              <p:tags r:id="rId3"/>
            </p:custDataLst>
          </p:nvPr>
        </p:nvSpPr>
        <p:spPr>
          <a:xfrm>
            <a:off x="4867068" y="6327142"/>
            <a:ext cx="732940" cy="529408"/>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S</a:t>
            </a:r>
            <a:r>
              <a:rPr lang="fr-FR" sz="700" b="1" dirty="0" smtClean="0">
                <a:latin typeface="Tahoma" panose="020B0604030504040204" pitchFamily="34" charset="0"/>
                <a:ea typeface="Tahoma" panose="020B0604030504040204" pitchFamily="34" charset="0"/>
                <a:cs typeface="Tahoma" panose="020B0604030504040204" pitchFamily="34" charset="0"/>
              </a:rPr>
              <a:t>ymptômes </a:t>
            </a:r>
            <a:r>
              <a:rPr lang="fr-FR" sz="700" b="1" dirty="0">
                <a:latin typeface="Tahoma" panose="020B0604030504040204" pitchFamily="34" charset="0"/>
                <a:ea typeface="Tahoma" panose="020B0604030504040204" pitchFamily="34" charset="0"/>
                <a:cs typeface="Tahoma" panose="020B0604030504040204" pitchFamily="34" charset="0"/>
              </a:rPr>
              <a:t>spécifiques à l’abus sexuel</a:t>
            </a:r>
          </a:p>
        </p:txBody>
      </p:sp>
      <p:sp>
        <p:nvSpPr>
          <p:cNvPr id="67" name="Rectangle 66"/>
          <p:cNvSpPr/>
          <p:nvPr>
            <p:custDataLst>
              <p:tags r:id="rId4"/>
            </p:custDataLst>
          </p:nvPr>
        </p:nvSpPr>
        <p:spPr>
          <a:xfrm>
            <a:off x="4867068" y="6912000"/>
            <a:ext cx="732940" cy="895215"/>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smtClean="0">
                <a:latin typeface="Tahoma" panose="020B0604030504040204" pitchFamily="34" charset="0"/>
                <a:ea typeface="Tahoma" panose="020B0604030504040204" pitchFamily="34" charset="0"/>
                <a:cs typeface="Tahoma" panose="020B0604030504040204" pitchFamily="34" charset="0"/>
              </a:rPr>
              <a:t>Autres symptômes </a:t>
            </a:r>
            <a:r>
              <a:rPr lang="fr-FR" sz="700" b="1" dirty="0">
                <a:latin typeface="Tahoma" panose="020B0604030504040204" pitchFamily="34" charset="0"/>
                <a:ea typeface="Tahoma" panose="020B0604030504040204" pitchFamily="34" charset="0"/>
                <a:cs typeface="Tahoma" panose="020B0604030504040204" pitchFamily="34" charset="0"/>
              </a:rPr>
              <a:t>non spécifiques pouvant être associés à l’abus sexuel</a:t>
            </a:r>
          </a:p>
        </p:txBody>
      </p:sp>
      <p:sp>
        <p:nvSpPr>
          <p:cNvPr id="70" name="Rectangle 69"/>
          <p:cNvSpPr/>
          <p:nvPr>
            <p:custDataLst>
              <p:tags r:id="rId5"/>
            </p:custDataLst>
          </p:nvPr>
        </p:nvSpPr>
        <p:spPr>
          <a:xfrm>
            <a:off x="4855007" y="2765264"/>
            <a:ext cx="745001" cy="560108"/>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Enfant ne se perçoit pas comme responsable de l’abus</a:t>
            </a:r>
          </a:p>
        </p:txBody>
      </p:sp>
      <p:sp>
        <p:nvSpPr>
          <p:cNvPr id="71" name="Rectangle 70"/>
          <p:cNvSpPr/>
          <p:nvPr>
            <p:custDataLst>
              <p:tags r:id="rId6"/>
            </p:custDataLst>
          </p:nvPr>
        </p:nvSpPr>
        <p:spPr>
          <a:xfrm>
            <a:off x="4855007" y="1141632"/>
            <a:ext cx="745001" cy="462783"/>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Capacités d’ajustement (</a:t>
            </a:r>
            <a:r>
              <a:rPr lang="fr-FR" sz="700" b="1" dirty="0" err="1">
                <a:latin typeface="Tahoma" panose="020B0604030504040204" pitchFamily="34" charset="0"/>
                <a:ea typeface="Tahoma" panose="020B0604030504040204" pitchFamily="34" charset="0"/>
                <a:cs typeface="Tahoma" panose="020B0604030504040204" pitchFamily="34" charset="0"/>
              </a:rPr>
              <a:t>coping</a:t>
            </a:r>
            <a:r>
              <a:rPr lang="fr-FR" sz="700" b="1" dirty="0">
                <a:latin typeface="Tahoma" panose="020B0604030504040204" pitchFamily="34" charset="0"/>
                <a:ea typeface="Tahoma" panose="020B0604030504040204" pitchFamily="34" charset="0"/>
                <a:cs typeface="Tahoma" panose="020B0604030504040204" pitchFamily="34" charset="0"/>
              </a:rPr>
              <a:t>) de l’enfant</a:t>
            </a:r>
          </a:p>
        </p:txBody>
      </p:sp>
      <p:sp>
        <p:nvSpPr>
          <p:cNvPr id="72" name="Rectangle 71"/>
          <p:cNvSpPr/>
          <p:nvPr>
            <p:custDataLst>
              <p:tags r:id="rId7"/>
            </p:custDataLst>
          </p:nvPr>
        </p:nvSpPr>
        <p:spPr>
          <a:xfrm>
            <a:off x="4855007" y="2289234"/>
            <a:ext cx="745001" cy="389293"/>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Perception positive de soi</a:t>
            </a:r>
          </a:p>
        </p:txBody>
      </p:sp>
      <p:sp>
        <p:nvSpPr>
          <p:cNvPr id="73" name="Rectangle 72"/>
          <p:cNvSpPr/>
          <p:nvPr>
            <p:custDataLst>
              <p:tags r:id="rId8"/>
            </p:custDataLst>
          </p:nvPr>
        </p:nvSpPr>
        <p:spPr>
          <a:xfrm>
            <a:off x="5679348" y="2302480"/>
            <a:ext cx="709399" cy="462783"/>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Habiletés de régulation des émotions</a:t>
            </a:r>
          </a:p>
        </p:txBody>
      </p:sp>
      <p:sp>
        <p:nvSpPr>
          <p:cNvPr id="74" name="Rectangle 73"/>
          <p:cNvSpPr/>
          <p:nvPr>
            <p:custDataLst>
              <p:tags r:id="rId9"/>
            </p:custDataLst>
          </p:nvPr>
        </p:nvSpPr>
        <p:spPr>
          <a:xfrm>
            <a:off x="4855007" y="1718061"/>
            <a:ext cx="745001" cy="462783"/>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Interactions empathiques face aux autres</a:t>
            </a:r>
          </a:p>
        </p:txBody>
      </p:sp>
      <p:sp>
        <p:nvSpPr>
          <p:cNvPr id="75" name="Rectangle 74"/>
          <p:cNvSpPr/>
          <p:nvPr>
            <p:custDataLst>
              <p:tags r:id="rId10"/>
            </p:custDataLst>
          </p:nvPr>
        </p:nvSpPr>
        <p:spPr>
          <a:xfrm>
            <a:off x="5679348" y="1718061"/>
            <a:ext cx="709399" cy="462783"/>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Recherche de </a:t>
            </a:r>
            <a:r>
              <a:rPr lang="fr-FR" sz="700" b="1" dirty="0" smtClean="0">
                <a:latin typeface="Tahoma" panose="020B0604030504040204" pitchFamily="34" charset="0"/>
                <a:ea typeface="Tahoma" panose="020B0604030504040204" pitchFamily="34" charset="0"/>
                <a:cs typeface="Tahoma" panose="020B0604030504040204" pitchFamily="34" charset="0"/>
              </a:rPr>
              <a:t>soutien et</a:t>
            </a:r>
          </a:p>
          <a:p>
            <a:pPr algn="ctr"/>
            <a:r>
              <a:rPr lang="fr-FR" sz="700" b="1" dirty="0">
                <a:latin typeface="Tahoma" panose="020B0604030504040204" pitchFamily="34" charset="0"/>
                <a:ea typeface="Tahoma" panose="020B0604030504040204" pitchFamily="34" charset="0"/>
                <a:cs typeface="Tahoma" panose="020B0604030504040204" pitchFamily="34" charset="0"/>
              </a:rPr>
              <a:t>r</a:t>
            </a:r>
            <a:r>
              <a:rPr lang="fr-FR" sz="700" b="1" dirty="0" smtClean="0">
                <a:latin typeface="Tahoma" panose="020B0604030504040204" pitchFamily="34" charset="0"/>
                <a:ea typeface="Tahoma" panose="020B0604030504040204" pitchFamily="34" charset="0"/>
                <a:cs typeface="Tahoma" panose="020B0604030504040204" pitchFamily="34" charset="0"/>
              </a:rPr>
              <a:t>ésolution de problèmes</a:t>
            </a:r>
            <a:endParaRPr lang="fr-FR" sz="700" b="1" dirty="0">
              <a:latin typeface="Tahoma" panose="020B0604030504040204" pitchFamily="34" charset="0"/>
              <a:ea typeface="Tahoma" panose="020B0604030504040204" pitchFamily="34" charset="0"/>
              <a:cs typeface="Tahoma" panose="020B0604030504040204" pitchFamily="34" charset="0"/>
            </a:endParaRPr>
          </a:p>
        </p:txBody>
      </p:sp>
      <p:sp>
        <p:nvSpPr>
          <p:cNvPr id="76" name="Rectangle 75"/>
          <p:cNvSpPr/>
          <p:nvPr>
            <p:custDataLst>
              <p:tags r:id="rId11"/>
            </p:custDataLst>
          </p:nvPr>
        </p:nvSpPr>
        <p:spPr>
          <a:xfrm>
            <a:off x="5679348" y="2863927"/>
            <a:ext cx="721460" cy="462783"/>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Style </a:t>
            </a:r>
            <a:r>
              <a:rPr lang="fr-FR" sz="700" b="1" spc="-20" dirty="0" smtClean="0">
                <a:latin typeface="Tahoma" panose="020B0604030504040204" pitchFamily="34" charset="0"/>
                <a:ea typeface="Tahoma" panose="020B0604030504040204" pitchFamily="34" charset="0"/>
                <a:cs typeface="Tahoma" panose="020B0604030504040204" pitchFamily="34" charset="0"/>
              </a:rPr>
              <a:t>d’</a:t>
            </a:r>
            <a:r>
              <a:rPr lang="fr-FR" sz="700" b="1" spc="-20" dirty="0" err="1" smtClean="0">
                <a:latin typeface="Tahoma" panose="020B0604030504040204" pitchFamily="34" charset="0"/>
                <a:ea typeface="Tahoma" panose="020B0604030504040204" pitchFamily="34" charset="0"/>
                <a:cs typeface="Tahoma" panose="020B0604030504040204" pitchFamily="34" charset="0"/>
              </a:rPr>
              <a:t>attache-ment</a:t>
            </a:r>
            <a:r>
              <a:rPr lang="fr-FR" sz="700" b="1" dirty="0" smtClean="0">
                <a:latin typeface="Tahoma" panose="020B0604030504040204" pitchFamily="34" charset="0"/>
                <a:ea typeface="Tahoma" panose="020B0604030504040204" pitchFamily="34" charset="0"/>
                <a:cs typeface="Tahoma" panose="020B0604030504040204" pitchFamily="34" charset="0"/>
              </a:rPr>
              <a:t> </a:t>
            </a:r>
            <a:r>
              <a:rPr lang="fr-FR" sz="700" b="1" dirty="0" err="1">
                <a:latin typeface="Tahoma" panose="020B0604030504040204" pitchFamily="34" charset="0"/>
                <a:ea typeface="Tahoma" panose="020B0604030504040204" pitchFamily="34" charset="0"/>
                <a:cs typeface="Tahoma" panose="020B0604030504040204" pitchFamily="34" charset="0"/>
              </a:rPr>
              <a:t>sécure</a:t>
            </a:r>
            <a:endParaRPr lang="fr-FR" sz="700" b="1" dirty="0">
              <a:latin typeface="Tahoma" panose="020B0604030504040204" pitchFamily="34" charset="0"/>
              <a:ea typeface="Tahoma" panose="020B0604030504040204" pitchFamily="34" charset="0"/>
              <a:cs typeface="Tahoma" panose="020B0604030504040204" pitchFamily="34" charset="0"/>
            </a:endParaRPr>
          </a:p>
        </p:txBody>
      </p:sp>
      <p:sp>
        <p:nvSpPr>
          <p:cNvPr id="77" name="Rectangle 76"/>
          <p:cNvSpPr/>
          <p:nvPr>
            <p:custDataLst>
              <p:tags r:id="rId12"/>
            </p:custDataLst>
          </p:nvPr>
        </p:nvSpPr>
        <p:spPr>
          <a:xfrm>
            <a:off x="5679348" y="1141632"/>
            <a:ext cx="721460" cy="463501"/>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Peu de conduites </a:t>
            </a:r>
            <a:r>
              <a:rPr lang="fr-FR" sz="700" b="1" dirty="0" err="1">
                <a:latin typeface="Tahoma" panose="020B0604030504040204" pitchFamily="34" charset="0"/>
                <a:ea typeface="Tahoma" panose="020B0604030504040204" pitchFamily="34" charset="0"/>
                <a:cs typeface="Tahoma" panose="020B0604030504040204" pitchFamily="34" charset="0"/>
              </a:rPr>
              <a:t>sympto</a:t>
            </a:r>
            <a:r>
              <a:rPr lang="fr-FR" sz="700" b="1" dirty="0">
                <a:latin typeface="Tahoma" panose="020B0604030504040204" pitchFamily="34" charset="0"/>
                <a:ea typeface="Tahoma" panose="020B0604030504040204" pitchFamily="34" charset="0"/>
                <a:cs typeface="Tahoma" panose="020B0604030504040204" pitchFamily="34" charset="0"/>
              </a:rPr>
              <a:t>-</a:t>
            </a:r>
          </a:p>
          <a:p>
            <a:pPr algn="ctr"/>
            <a:r>
              <a:rPr lang="fr-FR" sz="700" b="1" dirty="0" err="1">
                <a:latin typeface="Tahoma" panose="020B0604030504040204" pitchFamily="34" charset="0"/>
                <a:ea typeface="Tahoma" panose="020B0604030504040204" pitchFamily="34" charset="0"/>
                <a:cs typeface="Tahoma" panose="020B0604030504040204" pitchFamily="34" charset="0"/>
              </a:rPr>
              <a:t>matiques</a:t>
            </a:r>
            <a:r>
              <a:rPr lang="fr-FR" sz="700" b="1" dirty="0">
                <a:latin typeface="Tahoma" panose="020B0604030504040204" pitchFamily="34" charset="0"/>
                <a:ea typeface="Tahoma" panose="020B0604030504040204" pitchFamily="34" charset="0"/>
                <a:cs typeface="Tahoma" panose="020B0604030504040204" pitchFamily="34" charset="0"/>
              </a:rPr>
              <a:t> </a:t>
            </a:r>
          </a:p>
        </p:txBody>
      </p:sp>
      <p:sp>
        <p:nvSpPr>
          <p:cNvPr id="82" name="Rectangle 81"/>
          <p:cNvSpPr/>
          <p:nvPr>
            <p:custDataLst>
              <p:tags r:id="rId13"/>
            </p:custDataLst>
          </p:nvPr>
        </p:nvSpPr>
        <p:spPr>
          <a:xfrm>
            <a:off x="8839661" y="5821185"/>
            <a:ext cx="842429" cy="78241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Absence de soutien du parent à </a:t>
            </a: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l’enfant </a:t>
            </a: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suite au dévoilement</a:t>
            </a:r>
          </a:p>
        </p:txBody>
      </p:sp>
      <p:sp>
        <p:nvSpPr>
          <p:cNvPr id="84" name="Rectangle 83"/>
          <p:cNvSpPr/>
          <p:nvPr>
            <p:custDataLst>
              <p:tags r:id="rId14"/>
            </p:custDataLst>
          </p:nvPr>
        </p:nvSpPr>
        <p:spPr>
          <a:xfrm>
            <a:off x="4867068" y="5084663"/>
            <a:ext cx="732940" cy="360216"/>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S</a:t>
            </a:r>
            <a:r>
              <a:rPr lang="fr-FR" sz="700" b="1" dirty="0" smtClean="0">
                <a:latin typeface="Tahoma" panose="020B0604030504040204" pitchFamily="34" charset="0"/>
                <a:ea typeface="Tahoma" panose="020B0604030504040204" pitchFamily="34" charset="0"/>
                <a:cs typeface="Tahoma" panose="020B0604030504040204" pitchFamily="34" charset="0"/>
              </a:rPr>
              <a:t>tratégies </a:t>
            </a:r>
            <a:r>
              <a:rPr lang="fr-FR" sz="700" b="1" dirty="0">
                <a:latin typeface="Tahoma" panose="020B0604030504040204" pitchFamily="34" charset="0"/>
                <a:ea typeface="Tahoma" panose="020B0604030504040204" pitchFamily="34" charset="0"/>
                <a:cs typeface="Tahoma" panose="020B0604030504040204" pitchFamily="34" charset="0"/>
              </a:rPr>
              <a:t>d’évitement</a:t>
            </a:r>
          </a:p>
        </p:txBody>
      </p:sp>
      <p:sp>
        <p:nvSpPr>
          <p:cNvPr id="85" name="Rectangle 84"/>
          <p:cNvSpPr/>
          <p:nvPr>
            <p:custDataLst>
              <p:tags r:id="rId15"/>
            </p:custDataLst>
          </p:nvPr>
        </p:nvSpPr>
        <p:spPr>
          <a:xfrm>
            <a:off x="4855007" y="4616887"/>
            <a:ext cx="745001" cy="408940"/>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Style</a:t>
            </a:r>
          </a:p>
          <a:p>
            <a:pPr algn="ctr"/>
            <a:r>
              <a:rPr lang="fr-FR" sz="700" b="1" dirty="0">
                <a:latin typeface="Tahoma" panose="020B0604030504040204" pitchFamily="34" charset="0"/>
                <a:ea typeface="Tahoma" panose="020B0604030504040204" pitchFamily="34" charset="0"/>
                <a:cs typeface="Tahoma" panose="020B0604030504040204" pitchFamily="34" charset="0"/>
              </a:rPr>
              <a:t>d’attachement désorganisé</a:t>
            </a:r>
          </a:p>
        </p:txBody>
      </p:sp>
      <p:sp>
        <p:nvSpPr>
          <p:cNvPr id="87" name="Rectangle 86"/>
          <p:cNvSpPr/>
          <p:nvPr>
            <p:custDataLst>
              <p:tags r:id="rId16"/>
            </p:custDataLst>
          </p:nvPr>
        </p:nvSpPr>
        <p:spPr>
          <a:xfrm>
            <a:off x="8839661" y="6693419"/>
            <a:ext cx="842429" cy="456368"/>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Faible sentiment de compétence chez le parent </a:t>
            </a:r>
          </a:p>
        </p:txBody>
      </p:sp>
      <p:sp>
        <p:nvSpPr>
          <p:cNvPr id="97" name="Rectangle 96"/>
          <p:cNvSpPr/>
          <p:nvPr>
            <p:custDataLst>
              <p:tags r:id="rId17"/>
            </p:custDataLst>
          </p:nvPr>
        </p:nvSpPr>
        <p:spPr>
          <a:xfrm>
            <a:off x="8831208" y="7265861"/>
            <a:ext cx="850882" cy="355798"/>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Détresse psychologique</a:t>
            </a:r>
          </a:p>
        </p:txBody>
      </p:sp>
      <p:sp>
        <p:nvSpPr>
          <p:cNvPr id="98" name="Rectangle 97"/>
          <p:cNvSpPr/>
          <p:nvPr>
            <p:custDataLst>
              <p:tags r:id="rId18"/>
            </p:custDataLst>
          </p:nvPr>
        </p:nvSpPr>
        <p:spPr>
          <a:xfrm>
            <a:off x="8829776" y="7699211"/>
            <a:ext cx="852314" cy="453207"/>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Problèmes de </a:t>
            </a: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consommation </a:t>
            </a: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chez le parent </a:t>
            </a:r>
          </a:p>
        </p:txBody>
      </p:sp>
      <p:sp>
        <p:nvSpPr>
          <p:cNvPr id="99" name="Rectangle 98"/>
          <p:cNvSpPr/>
          <p:nvPr>
            <p:custDataLst>
              <p:tags r:id="rId19"/>
            </p:custDataLst>
          </p:nvPr>
        </p:nvSpPr>
        <p:spPr>
          <a:xfrm>
            <a:off x="8823205" y="8276324"/>
            <a:ext cx="858885" cy="369617"/>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Présence d’un trouble mental</a:t>
            </a:r>
            <a:endPar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11" name="Rectangle 110"/>
          <p:cNvSpPr/>
          <p:nvPr>
            <p:custDataLst>
              <p:tags r:id="rId20"/>
            </p:custDataLst>
          </p:nvPr>
        </p:nvSpPr>
        <p:spPr>
          <a:xfrm>
            <a:off x="12712031" y="5207304"/>
            <a:ext cx="824437" cy="500049"/>
          </a:xfrm>
          <a:prstGeom prst="rect">
            <a:avLst/>
          </a:prstGeom>
          <a:solidFill>
            <a:schemeClr val="bg1"/>
          </a:solidFill>
          <a:ln w="19050" cmpd="sng">
            <a:solidFill>
              <a:srgbClr val="000000"/>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chemeClr val="tx1"/>
                </a:solidFill>
                <a:latin typeface="Tahoma" panose="020B0604030504040204" pitchFamily="34" charset="0"/>
                <a:ea typeface="Tahoma" panose="020B0604030504040204" pitchFamily="34" charset="0"/>
                <a:cs typeface="Tahoma" panose="020B0604030504040204" pitchFamily="34" charset="0"/>
              </a:rPr>
              <a:t>Concernant les ressources du milieu pour l’enfant abusé</a:t>
            </a:r>
          </a:p>
        </p:txBody>
      </p:sp>
      <p:sp>
        <p:nvSpPr>
          <p:cNvPr id="113" name="Rectangle 112"/>
          <p:cNvSpPr/>
          <p:nvPr>
            <p:custDataLst>
              <p:tags r:id="rId21"/>
            </p:custDataLst>
          </p:nvPr>
        </p:nvSpPr>
        <p:spPr>
          <a:xfrm>
            <a:off x="11813671" y="5207304"/>
            <a:ext cx="777827" cy="523972"/>
          </a:xfrm>
          <a:prstGeom prst="rect">
            <a:avLst/>
          </a:prstGeom>
          <a:solidFill>
            <a:schemeClr val="bg1"/>
          </a:solidFill>
          <a:ln w="19050" cmpd="sng">
            <a:solidFill>
              <a:srgbClr val="000000"/>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chemeClr val="tx1"/>
                </a:solidFill>
                <a:latin typeface="Tahoma" panose="020B0604030504040204" pitchFamily="34" charset="0"/>
                <a:ea typeface="Tahoma" panose="020B0604030504040204" pitchFamily="34" charset="0"/>
                <a:cs typeface="Tahoma" panose="020B0604030504040204" pitchFamily="34" charset="0"/>
              </a:rPr>
              <a:t>Réaction de la famille élargie à l’abus</a:t>
            </a:r>
          </a:p>
        </p:txBody>
      </p:sp>
      <p:sp>
        <p:nvSpPr>
          <p:cNvPr id="114" name="Rectangle 113"/>
          <p:cNvSpPr/>
          <p:nvPr>
            <p:custDataLst>
              <p:tags r:id="rId22"/>
            </p:custDataLst>
          </p:nvPr>
        </p:nvSpPr>
        <p:spPr>
          <a:xfrm>
            <a:off x="9763798" y="5827860"/>
            <a:ext cx="745001" cy="46278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Négligence</a:t>
            </a:r>
          </a:p>
        </p:txBody>
      </p:sp>
      <p:sp>
        <p:nvSpPr>
          <p:cNvPr id="115" name="Rectangle 114"/>
          <p:cNvSpPr/>
          <p:nvPr>
            <p:custDataLst>
              <p:tags r:id="rId23"/>
            </p:custDataLst>
          </p:nvPr>
        </p:nvSpPr>
        <p:spPr>
          <a:xfrm>
            <a:off x="9763798" y="6852297"/>
            <a:ext cx="745001" cy="47385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Abus </a:t>
            </a:r>
          </a:p>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physique</a:t>
            </a:r>
          </a:p>
        </p:txBody>
      </p:sp>
      <p:sp>
        <p:nvSpPr>
          <p:cNvPr id="117" name="Rectangle 116"/>
          <p:cNvSpPr/>
          <p:nvPr>
            <p:custDataLst>
              <p:tags r:id="rId24"/>
            </p:custDataLst>
          </p:nvPr>
        </p:nvSpPr>
        <p:spPr>
          <a:xfrm>
            <a:off x="9763798" y="7390268"/>
            <a:ext cx="745001" cy="46278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Relation parent-enfant difficile</a:t>
            </a:r>
          </a:p>
        </p:txBody>
      </p:sp>
      <p:sp>
        <p:nvSpPr>
          <p:cNvPr id="118" name="Rectangle 117"/>
          <p:cNvSpPr/>
          <p:nvPr>
            <p:custDataLst>
              <p:tags r:id="rId25"/>
            </p:custDataLst>
          </p:nvPr>
        </p:nvSpPr>
        <p:spPr>
          <a:xfrm>
            <a:off x="9763798" y="6338851"/>
            <a:ext cx="745001" cy="46278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Supervision inadéquate</a:t>
            </a:r>
          </a:p>
        </p:txBody>
      </p:sp>
      <p:sp>
        <p:nvSpPr>
          <p:cNvPr id="124" name="Rectangle 123"/>
          <p:cNvSpPr/>
          <p:nvPr>
            <p:custDataLst>
              <p:tags r:id="rId26"/>
            </p:custDataLst>
          </p:nvPr>
        </p:nvSpPr>
        <p:spPr>
          <a:xfrm>
            <a:off x="12712029" y="4769475"/>
            <a:ext cx="801124" cy="318273"/>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Soutien des pairs</a:t>
            </a:r>
          </a:p>
        </p:txBody>
      </p:sp>
      <p:sp>
        <p:nvSpPr>
          <p:cNvPr id="126" name="Rectangle 125"/>
          <p:cNvSpPr/>
          <p:nvPr>
            <p:custDataLst>
              <p:tags r:id="rId27"/>
            </p:custDataLst>
          </p:nvPr>
        </p:nvSpPr>
        <p:spPr>
          <a:xfrm>
            <a:off x="11828143" y="4546908"/>
            <a:ext cx="745001" cy="539212"/>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Soutien de la famille élargie à l’égard de l’enfant abusé</a:t>
            </a:r>
          </a:p>
        </p:txBody>
      </p:sp>
      <p:sp>
        <p:nvSpPr>
          <p:cNvPr id="127" name="Rectangle 126"/>
          <p:cNvSpPr/>
          <p:nvPr>
            <p:custDataLst>
              <p:tags r:id="rId28"/>
            </p:custDataLst>
          </p:nvPr>
        </p:nvSpPr>
        <p:spPr>
          <a:xfrm>
            <a:off x="11828143" y="3958557"/>
            <a:ext cx="745001" cy="510718"/>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Soutien de la famille élargie à l’égard du parent NA</a:t>
            </a:r>
          </a:p>
        </p:txBody>
      </p:sp>
      <p:sp>
        <p:nvSpPr>
          <p:cNvPr id="128" name="Rectangle 127"/>
          <p:cNvSpPr/>
          <p:nvPr>
            <p:custDataLst>
              <p:tags r:id="rId29"/>
            </p:custDataLst>
          </p:nvPr>
        </p:nvSpPr>
        <p:spPr>
          <a:xfrm>
            <a:off x="10699704" y="3604027"/>
            <a:ext cx="824404" cy="432163"/>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Condamnation de l’abuseur</a:t>
            </a:r>
          </a:p>
        </p:txBody>
      </p:sp>
      <p:sp>
        <p:nvSpPr>
          <p:cNvPr id="130" name="Rectangle 129"/>
          <p:cNvSpPr/>
          <p:nvPr>
            <p:custDataLst>
              <p:tags r:id="rId30"/>
            </p:custDataLst>
          </p:nvPr>
        </p:nvSpPr>
        <p:spPr>
          <a:xfrm>
            <a:off x="12712029" y="5834713"/>
            <a:ext cx="829205" cy="46278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Absence de soutien des pairs</a:t>
            </a:r>
          </a:p>
        </p:txBody>
      </p:sp>
      <p:sp>
        <p:nvSpPr>
          <p:cNvPr id="133" name="Rectangle 132"/>
          <p:cNvSpPr/>
          <p:nvPr>
            <p:custDataLst>
              <p:tags r:id="rId31"/>
            </p:custDataLst>
          </p:nvPr>
        </p:nvSpPr>
        <p:spPr>
          <a:xfrm>
            <a:off x="11828142" y="5830089"/>
            <a:ext cx="763355" cy="57757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Absence de soutien de la famille élargie à l’égard de l’enfant abusé</a:t>
            </a:r>
          </a:p>
        </p:txBody>
      </p:sp>
      <p:sp>
        <p:nvSpPr>
          <p:cNvPr id="134" name="Rectangle 133"/>
          <p:cNvSpPr/>
          <p:nvPr>
            <p:custDataLst>
              <p:tags r:id="rId32"/>
            </p:custDataLst>
          </p:nvPr>
        </p:nvSpPr>
        <p:spPr>
          <a:xfrm>
            <a:off x="11828142" y="6472458"/>
            <a:ext cx="763355" cy="641547"/>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Absence de soutien de la famille élargie à l’égard du parent NA</a:t>
            </a:r>
          </a:p>
        </p:txBody>
      </p:sp>
      <p:sp>
        <p:nvSpPr>
          <p:cNvPr id="135" name="Rectangle 134"/>
          <p:cNvSpPr/>
          <p:nvPr>
            <p:custDataLst>
              <p:tags r:id="rId33"/>
            </p:custDataLst>
          </p:nvPr>
        </p:nvSpPr>
        <p:spPr>
          <a:xfrm>
            <a:off x="10673825" y="6870265"/>
            <a:ext cx="874446" cy="46278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Protection de l’abuseur</a:t>
            </a:r>
          </a:p>
        </p:txBody>
      </p:sp>
      <p:sp>
        <p:nvSpPr>
          <p:cNvPr id="136" name="Rectangle 135"/>
          <p:cNvSpPr/>
          <p:nvPr>
            <p:custDataLst>
              <p:tags r:id="rId34"/>
            </p:custDataLst>
          </p:nvPr>
        </p:nvSpPr>
        <p:spPr>
          <a:xfrm>
            <a:off x="10673826" y="6352370"/>
            <a:ext cx="876176" cy="46278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Condamnation de l’enfant abusé</a:t>
            </a:r>
          </a:p>
        </p:txBody>
      </p:sp>
      <p:sp>
        <p:nvSpPr>
          <p:cNvPr id="138" name="Rectangle 137"/>
          <p:cNvSpPr/>
          <p:nvPr>
            <p:custDataLst>
              <p:tags r:id="rId35"/>
            </p:custDataLst>
          </p:nvPr>
        </p:nvSpPr>
        <p:spPr>
          <a:xfrm>
            <a:off x="10699704" y="4105996"/>
            <a:ext cx="833030" cy="462783"/>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Soutien et protection de l’enfant abusé</a:t>
            </a:r>
          </a:p>
        </p:txBody>
      </p:sp>
      <p:sp>
        <p:nvSpPr>
          <p:cNvPr id="140" name="Rectangle 139"/>
          <p:cNvSpPr/>
          <p:nvPr>
            <p:custDataLst>
              <p:tags r:id="rId36"/>
            </p:custDataLst>
          </p:nvPr>
        </p:nvSpPr>
        <p:spPr>
          <a:xfrm>
            <a:off x="10673826" y="5831821"/>
            <a:ext cx="876176" cy="46278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spc="-62" dirty="0">
                <a:solidFill>
                  <a:srgbClr val="FFFFFF"/>
                </a:solidFill>
                <a:latin typeface="Tahoma" panose="020B0604030504040204" pitchFamily="34" charset="0"/>
                <a:ea typeface="Tahoma" panose="020B0604030504040204" pitchFamily="34" charset="0"/>
                <a:cs typeface="Tahoma" panose="020B0604030504040204" pitchFamily="34" charset="0"/>
              </a:rPr>
              <a:t>Non-reconnaissance</a:t>
            </a: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 </a:t>
            </a:r>
            <a:endPar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endParaRPr>
          </a:p>
          <a:p>
            <a:pPr algn="ct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de </a:t>
            </a: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l’abus</a:t>
            </a:r>
          </a:p>
        </p:txBody>
      </p:sp>
      <p:sp>
        <p:nvSpPr>
          <p:cNvPr id="142" name="Rectangle 141"/>
          <p:cNvSpPr/>
          <p:nvPr>
            <p:custDataLst>
              <p:tags r:id="rId37"/>
            </p:custDataLst>
          </p:nvPr>
        </p:nvSpPr>
        <p:spPr>
          <a:xfrm>
            <a:off x="10673827" y="7392945"/>
            <a:ext cx="876175" cy="46278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Désir de placement de l’enfant </a:t>
            </a: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abusé</a:t>
            </a:r>
          </a:p>
        </p:txBody>
      </p:sp>
      <p:sp>
        <p:nvSpPr>
          <p:cNvPr id="144" name="Rectangle 143"/>
          <p:cNvSpPr/>
          <p:nvPr>
            <p:custDataLst>
              <p:tags r:id="rId38"/>
            </p:custDataLst>
          </p:nvPr>
        </p:nvSpPr>
        <p:spPr>
          <a:xfrm>
            <a:off x="13635654" y="5208517"/>
            <a:ext cx="836822" cy="498836"/>
          </a:xfrm>
          <a:prstGeom prst="rect">
            <a:avLst/>
          </a:prstGeom>
          <a:solidFill>
            <a:schemeClr val="bg1"/>
          </a:solidFill>
          <a:ln w="19050" cmpd="sng">
            <a:solidFill>
              <a:srgbClr val="000000"/>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chemeClr val="tx1"/>
                </a:solidFill>
                <a:latin typeface="Tahoma" panose="020B0604030504040204" pitchFamily="34" charset="0"/>
                <a:ea typeface="Tahoma" panose="020B0604030504040204" pitchFamily="34" charset="0"/>
                <a:cs typeface="Tahoma" panose="020B0604030504040204" pitchFamily="34" charset="0"/>
              </a:rPr>
              <a:t>Concernant les ressources du milieu pour la famille</a:t>
            </a:r>
          </a:p>
        </p:txBody>
      </p:sp>
      <p:sp>
        <p:nvSpPr>
          <p:cNvPr id="145" name="Rectangle 144"/>
          <p:cNvSpPr/>
          <p:nvPr>
            <p:custDataLst>
              <p:tags r:id="rId39"/>
            </p:custDataLst>
          </p:nvPr>
        </p:nvSpPr>
        <p:spPr>
          <a:xfrm>
            <a:off x="13688618" y="4485640"/>
            <a:ext cx="745001" cy="596881"/>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Ressources sociales et économiques </a:t>
            </a: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adéquates de </a:t>
            </a: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la famille</a:t>
            </a:r>
          </a:p>
        </p:txBody>
      </p:sp>
      <p:sp>
        <p:nvSpPr>
          <p:cNvPr id="146" name="Rectangle 145"/>
          <p:cNvSpPr/>
          <p:nvPr>
            <p:custDataLst>
              <p:tags r:id="rId40"/>
            </p:custDataLst>
          </p:nvPr>
        </p:nvSpPr>
        <p:spPr>
          <a:xfrm>
            <a:off x="13688618" y="3882224"/>
            <a:ext cx="745001" cy="522587"/>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Ancrage de la famille dans la communauté</a:t>
            </a:r>
          </a:p>
        </p:txBody>
      </p:sp>
      <p:sp>
        <p:nvSpPr>
          <p:cNvPr id="147" name="Rectangle 146"/>
          <p:cNvSpPr/>
          <p:nvPr>
            <p:custDataLst>
              <p:tags r:id="rId41"/>
            </p:custDataLst>
          </p:nvPr>
        </p:nvSpPr>
        <p:spPr>
          <a:xfrm>
            <a:off x="13673077" y="6544727"/>
            <a:ext cx="745001" cy="50236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Peu d’ancrage de la famille dans la communauté</a:t>
            </a:r>
          </a:p>
        </p:txBody>
      </p:sp>
      <p:sp>
        <p:nvSpPr>
          <p:cNvPr id="148" name="Rectangle 147"/>
          <p:cNvSpPr/>
          <p:nvPr>
            <p:custDataLst>
              <p:tags r:id="rId42"/>
            </p:custDataLst>
          </p:nvPr>
        </p:nvSpPr>
        <p:spPr>
          <a:xfrm>
            <a:off x="13673077" y="5833579"/>
            <a:ext cx="745001" cy="641025"/>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Faibles ressources sociales et économiques </a:t>
            </a: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de </a:t>
            </a: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la famille</a:t>
            </a:r>
          </a:p>
        </p:txBody>
      </p:sp>
      <p:sp>
        <p:nvSpPr>
          <p:cNvPr id="161" name="Rectangle 160"/>
          <p:cNvSpPr/>
          <p:nvPr>
            <p:custDataLst>
              <p:tags r:id="rId43"/>
            </p:custDataLst>
          </p:nvPr>
        </p:nvSpPr>
        <p:spPr>
          <a:xfrm>
            <a:off x="7709204" y="1033372"/>
            <a:ext cx="3918431" cy="8842589"/>
          </a:xfrm>
          <a:prstGeom prst="rect">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endParaRPr lang="fr-FR"/>
          </a:p>
        </p:txBody>
      </p:sp>
      <p:sp>
        <p:nvSpPr>
          <p:cNvPr id="168" name="Rectangle 167"/>
          <p:cNvSpPr/>
          <p:nvPr>
            <p:custDataLst>
              <p:tags r:id="rId44"/>
            </p:custDataLst>
          </p:nvPr>
        </p:nvSpPr>
        <p:spPr>
          <a:xfrm>
            <a:off x="11718289" y="3072267"/>
            <a:ext cx="2835029" cy="5041858"/>
          </a:xfrm>
          <a:prstGeom prst="rect">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endParaRPr lang="fr-FR"/>
          </a:p>
        </p:txBody>
      </p:sp>
      <p:sp>
        <p:nvSpPr>
          <p:cNvPr id="149" name="Rectangle 148"/>
          <p:cNvSpPr/>
          <p:nvPr>
            <p:custDataLst>
              <p:tags r:id="rId45"/>
            </p:custDataLst>
          </p:nvPr>
        </p:nvSpPr>
        <p:spPr>
          <a:xfrm>
            <a:off x="14884645" y="5835794"/>
            <a:ext cx="786547" cy="54385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Décision concernant l’orientation</a:t>
            </a:r>
          </a:p>
        </p:txBody>
      </p:sp>
      <p:sp>
        <p:nvSpPr>
          <p:cNvPr id="150" name="Rectangle 149"/>
          <p:cNvSpPr/>
          <p:nvPr>
            <p:custDataLst>
              <p:tags r:id="rId46"/>
            </p:custDataLst>
          </p:nvPr>
        </p:nvSpPr>
        <p:spPr>
          <a:xfrm>
            <a:off x="4758892" y="1046649"/>
            <a:ext cx="1750302" cy="8829312"/>
          </a:xfrm>
          <a:prstGeom prst="rect">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endParaRPr lang="fr-FR"/>
          </a:p>
        </p:txBody>
      </p:sp>
      <p:sp>
        <p:nvSpPr>
          <p:cNvPr id="153" name="Rectangle 152"/>
          <p:cNvSpPr/>
          <p:nvPr>
            <p:custDataLst>
              <p:tags r:id="rId47"/>
            </p:custDataLst>
          </p:nvPr>
        </p:nvSpPr>
        <p:spPr>
          <a:xfrm>
            <a:off x="4758892" y="580516"/>
            <a:ext cx="1750302" cy="294198"/>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chemeClr val="tx1"/>
                </a:solidFill>
                <a:latin typeface="Tahoma" panose="020B0604030504040204" pitchFamily="34" charset="0"/>
                <a:ea typeface="Tahoma" panose="020B0604030504040204" pitchFamily="34" charset="0"/>
                <a:cs typeface="Tahoma" panose="020B0604030504040204" pitchFamily="34" charset="0"/>
              </a:rPr>
              <a:t>Vulnérabilités</a:t>
            </a:r>
          </a:p>
          <a:p>
            <a:pPr algn="ctr"/>
            <a:r>
              <a:rPr lang="fr-FR" sz="700" b="1" dirty="0">
                <a:solidFill>
                  <a:schemeClr val="tx1"/>
                </a:solidFill>
                <a:latin typeface="Tahoma" panose="020B0604030504040204" pitchFamily="34" charset="0"/>
                <a:ea typeface="Tahoma" panose="020B0604030504040204" pitchFamily="34" charset="0"/>
                <a:cs typeface="Tahoma" panose="020B0604030504040204" pitchFamily="34" charset="0"/>
              </a:rPr>
              <a:t>de l’enfant</a:t>
            </a:r>
          </a:p>
        </p:txBody>
      </p:sp>
      <p:sp>
        <p:nvSpPr>
          <p:cNvPr id="154" name="Rectangle 153"/>
          <p:cNvSpPr/>
          <p:nvPr>
            <p:custDataLst>
              <p:tags r:id="rId48"/>
            </p:custDataLst>
          </p:nvPr>
        </p:nvSpPr>
        <p:spPr>
          <a:xfrm>
            <a:off x="7709204" y="580517"/>
            <a:ext cx="3918432" cy="294198"/>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chemeClr val="bg1"/>
                </a:solidFill>
                <a:latin typeface="Tahoma" panose="020B0604030504040204" pitchFamily="34" charset="0"/>
                <a:ea typeface="Tahoma" panose="020B0604030504040204" pitchFamily="34" charset="0"/>
                <a:cs typeface="Tahoma" panose="020B0604030504040204" pitchFamily="34" charset="0"/>
              </a:rPr>
              <a:t>Ressources familiales et </a:t>
            </a:r>
            <a:r>
              <a:rPr lang="fr-FR" sz="7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capacités / volonté </a:t>
            </a:r>
            <a:r>
              <a:rPr lang="fr-FR" sz="700" b="1" dirty="0">
                <a:solidFill>
                  <a:schemeClr val="bg1"/>
                </a:solidFill>
                <a:latin typeface="Tahoma" panose="020B0604030504040204" pitchFamily="34" charset="0"/>
                <a:ea typeface="Tahoma" panose="020B0604030504040204" pitchFamily="34" charset="0"/>
                <a:cs typeface="Tahoma" panose="020B0604030504040204" pitchFamily="34" charset="0"/>
              </a:rPr>
              <a:t>du parent non abuseur</a:t>
            </a:r>
          </a:p>
        </p:txBody>
      </p:sp>
      <p:sp>
        <p:nvSpPr>
          <p:cNvPr id="155" name="Rectangle 154"/>
          <p:cNvSpPr/>
          <p:nvPr>
            <p:custDataLst>
              <p:tags r:id="rId49"/>
            </p:custDataLst>
          </p:nvPr>
        </p:nvSpPr>
        <p:spPr>
          <a:xfrm>
            <a:off x="11718289" y="580517"/>
            <a:ext cx="2835029" cy="294198"/>
          </a:xfrm>
          <a:prstGeom prst="rect">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chemeClr val="bg1"/>
                </a:solidFill>
                <a:latin typeface="Tahoma" panose="020B0604030504040204" pitchFamily="34" charset="0"/>
                <a:ea typeface="Tahoma" panose="020B0604030504040204" pitchFamily="34" charset="0"/>
                <a:cs typeface="Tahoma" panose="020B0604030504040204" pitchFamily="34" charset="0"/>
              </a:rPr>
              <a:t>Ressources du milieu</a:t>
            </a:r>
          </a:p>
        </p:txBody>
      </p:sp>
      <p:sp>
        <p:nvSpPr>
          <p:cNvPr id="156" name="Rectangle 155"/>
          <p:cNvSpPr/>
          <p:nvPr>
            <p:custDataLst>
              <p:tags r:id="rId50"/>
            </p:custDataLst>
          </p:nvPr>
        </p:nvSpPr>
        <p:spPr>
          <a:xfrm>
            <a:off x="14884645" y="580516"/>
            <a:ext cx="786548" cy="294198"/>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Décision</a:t>
            </a:r>
          </a:p>
        </p:txBody>
      </p:sp>
      <p:sp>
        <p:nvSpPr>
          <p:cNvPr id="123" name="Rectangle 122"/>
          <p:cNvSpPr/>
          <p:nvPr>
            <p:custDataLst>
              <p:tags r:id="rId51"/>
            </p:custDataLst>
          </p:nvPr>
        </p:nvSpPr>
        <p:spPr>
          <a:xfrm>
            <a:off x="6597298" y="580516"/>
            <a:ext cx="1037603" cy="294198"/>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chemeClr val="bg1"/>
                </a:solidFill>
                <a:latin typeface="Tahoma" panose="020B0604030504040204" pitchFamily="34" charset="0"/>
                <a:ea typeface="Tahoma" panose="020B0604030504040204" pitchFamily="34" charset="0"/>
                <a:cs typeface="Tahoma" panose="020B0604030504040204" pitchFamily="34" charset="0"/>
              </a:rPr>
              <a:t>Comportements de l’abuseur</a:t>
            </a:r>
          </a:p>
        </p:txBody>
      </p:sp>
      <p:sp>
        <p:nvSpPr>
          <p:cNvPr id="157" name="Rectangle 156"/>
          <p:cNvSpPr/>
          <p:nvPr>
            <p:custDataLst>
              <p:tags r:id="rId52"/>
            </p:custDataLst>
          </p:nvPr>
        </p:nvSpPr>
        <p:spPr>
          <a:xfrm>
            <a:off x="6597298" y="1033372"/>
            <a:ext cx="1037603" cy="8842589"/>
          </a:xfrm>
          <a:prstGeom prst="rect">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endParaRPr lang="fr-FR"/>
          </a:p>
        </p:txBody>
      </p:sp>
      <p:sp>
        <p:nvSpPr>
          <p:cNvPr id="158" name="Rectangle 157"/>
          <p:cNvSpPr/>
          <p:nvPr>
            <p:custDataLst>
              <p:tags r:id="rId53"/>
            </p:custDataLst>
          </p:nvPr>
        </p:nvSpPr>
        <p:spPr>
          <a:xfrm>
            <a:off x="6701891" y="3486611"/>
            <a:ext cx="856610" cy="439649"/>
          </a:xfrm>
          <a:prstGeom prst="rect">
            <a:avLst/>
          </a:prstGeom>
          <a:solidFill>
            <a:schemeClr val="bg1"/>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rPr>
              <a:t>Concernant l’abuseur</a:t>
            </a:r>
          </a:p>
        </p:txBody>
      </p:sp>
      <p:sp>
        <p:nvSpPr>
          <p:cNvPr id="159" name="Rectangle 158"/>
          <p:cNvSpPr/>
          <p:nvPr>
            <p:custDataLst>
              <p:tags r:id="rId54"/>
            </p:custDataLst>
          </p:nvPr>
        </p:nvSpPr>
        <p:spPr>
          <a:xfrm>
            <a:off x="6710120" y="4019911"/>
            <a:ext cx="856611" cy="419441"/>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Non-</a:t>
            </a:r>
            <a:r>
              <a:rPr lang="fr-FR" sz="700" b="1" spc="-20" dirty="0">
                <a:solidFill>
                  <a:srgbClr val="FFFFFF"/>
                </a:solidFill>
                <a:latin typeface="Tahoma" panose="020B0604030504040204" pitchFamily="34" charset="0"/>
                <a:ea typeface="Tahoma" panose="020B0604030504040204" pitchFamily="34" charset="0"/>
                <a:cs typeface="Tahoma" panose="020B0604030504040204" pitchFamily="34" charset="0"/>
              </a:rPr>
              <a:t>reconnaissance</a:t>
            </a: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 de l’abus</a:t>
            </a:r>
          </a:p>
        </p:txBody>
      </p:sp>
      <p:sp>
        <p:nvSpPr>
          <p:cNvPr id="160" name="Rectangle 159"/>
          <p:cNvSpPr/>
          <p:nvPr>
            <p:custDataLst>
              <p:tags r:id="rId55"/>
            </p:custDataLst>
          </p:nvPr>
        </p:nvSpPr>
        <p:spPr>
          <a:xfrm>
            <a:off x="6688663" y="3012777"/>
            <a:ext cx="864795" cy="393124"/>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660" b="1" spc="-10" dirty="0" smtClean="0">
                <a:solidFill>
                  <a:srgbClr val="FFFFFF"/>
                </a:solidFill>
                <a:latin typeface="Tahoma" panose="020B0604030504040204" pitchFamily="34" charset="0"/>
                <a:ea typeface="Tahoma" panose="020B0604030504040204" pitchFamily="34" charset="0"/>
                <a:cs typeface="Tahoma" panose="020B0604030504040204" pitchFamily="34" charset="0"/>
              </a:rPr>
              <a:t>Reconnaissance</a:t>
            </a:r>
            <a:r>
              <a:rPr lang="fr-FR" sz="65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 </a:t>
            </a:r>
          </a:p>
          <a:p>
            <a:pPr algn="ct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de </a:t>
            </a: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l’abus</a:t>
            </a:r>
          </a:p>
        </p:txBody>
      </p:sp>
      <p:sp>
        <p:nvSpPr>
          <p:cNvPr id="162" name="Rectangle 161"/>
          <p:cNvSpPr/>
          <p:nvPr>
            <p:custDataLst>
              <p:tags r:id="rId56"/>
            </p:custDataLst>
          </p:nvPr>
        </p:nvSpPr>
        <p:spPr>
          <a:xfrm>
            <a:off x="6710120" y="4493030"/>
            <a:ext cx="856611" cy="387582"/>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Présence de l’abuseur dans la famille</a:t>
            </a:r>
          </a:p>
        </p:txBody>
      </p:sp>
      <p:sp>
        <p:nvSpPr>
          <p:cNvPr id="163" name="Rectangle 162"/>
          <p:cNvSpPr/>
          <p:nvPr>
            <p:custDataLst>
              <p:tags r:id="rId57"/>
            </p:custDataLst>
          </p:nvPr>
        </p:nvSpPr>
        <p:spPr>
          <a:xfrm>
            <a:off x="6688663" y="2536892"/>
            <a:ext cx="864795" cy="391849"/>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Éloignement de l’abuseur</a:t>
            </a:r>
          </a:p>
        </p:txBody>
      </p:sp>
      <p:sp>
        <p:nvSpPr>
          <p:cNvPr id="164" name="Rectangle 163"/>
          <p:cNvSpPr/>
          <p:nvPr>
            <p:custDataLst>
              <p:tags r:id="rId58"/>
            </p:custDataLst>
          </p:nvPr>
        </p:nvSpPr>
        <p:spPr>
          <a:xfrm>
            <a:off x="6710120" y="4964005"/>
            <a:ext cx="856611" cy="46278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chemeClr val="bg1"/>
                </a:solidFill>
                <a:latin typeface="Tahoma" panose="020B0604030504040204" pitchFamily="34" charset="0"/>
                <a:ea typeface="Tahoma" panose="020B0604030504040204" pitchFamily="34" charset="0"/>
                <a:cs typeface="Tahoma" panose="020B0604030504040204" pitchFamily="34" charset="0"/>
              </a:rPr>
              <a:t>Refus de l’abuseur de recevoir de l’aide</a:t>
            </a:r>
          </a:p>
        </p:txBody>
      </p:sp>
      <p:sp>
        <p:nvSpPr>
          <p:cNvPr id="165" name="Rectangle 164"/>
          <p:cNvSpPr/>
          <p:nvPr>
            <p:custDataLst>
              <p:tags r:id="rId59"/>
            </p:custDataLst>
          </p:nvPr>
        </p:nvSpPr>
        <p:spPr>
          <a:xfrm>
            <a:off x="6688663" y="2088887"/>
            <a:ext cx="864796" cy="392602"/>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Acceptation de l’abuseur de recevoir de l’aide</a:t>
            </a:r>
          </a:p>
        </p:txBody>
      </p:sp>
      <p:cxnSp>
        <p:nvCxnSpPr>
          <p:cNvPr id="170" name="Connecteur droit avec flèche 169"/>
          <p:cNvCxnSpPr>
            <a:endCxn id="61" idx="1"/>
          </p:cNvCxnSpPr>
          <p:nvPr>
            <p:custDataLst>
              <p:tags r:id="rId60"/>
            </p:custDataLst>
          </p:nvPr>
        </p:nvCxnSpPr>
        <p:spPr>
          <a:xfrm flipV="1">
            <a:off x="14553318" y="5467327"/>
            <a:ext cx="331327" cy="2630"/>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1" name="ZoneTexte 10"/>
          <p:cNvSpPr txBox="1"/>
          <p:nvPr>
            <p:custDataLst>
              <p:tags r:id="rId61"/>
            </p:custDataLst>
          </p:nvPr>
        </p:nvSpPr>
        <p:spPr>
          <a:xfrm>
            <a:off x="161033" y="1904023"/>
            <a:ext cx="1741888" cy="782092"/>
          </a:xfrm>
          <a:prstGeom prst="rect">
            <a:avLst/>
          </a:prstGeom>
          <a:noFill/>
        </p:spPr>
        <p:txBody>
          <a:bodyPr wrap="square" lIns="43005" tIns="21504" rIns="43005" bIns="21504" rtlCol="0">
            <a:spAutoFit/>
          </a:bodyPr>
          <a:lstStyle/>
          <a:p>
            <a:pPr algn="ctr"/>
            <a:r>
              <a:rPr lang="fr-FR" sz="1200" b="1" dirty="0">
                <a:latin typeface="Tahoma" panose="020B0604030504040204" pitchFamily="34" charset="0"/>
                <a:ea typeface="Tahoma" panose="020B0604030504040204" pitchFamily="34" charset="0"/>
                <a:cs typeface="Tahoma" panose="020B0604030504040204" pitchFamily="34" charset="0"/>
              </a:rPr>
              <a:t>Évaluation de la matérialité des faits </a:t>
            </a:r>
          </a:p>
          <a:p>
            <a:pPr algn="ctr"/>
            <a:r>
              <a:rPr lang="fr-FR" sz="1200" b="1" dirty="0">
                <a:latin typeface="Tahoma" panose="020B0604030504040204" pitchFamily="34" charset="0"/>
                <a:ea typeface="Tahoma" panose="020B0604030504040204" pitchFamily="34" charset="0"/>
                <a:cs typeface="Tahoma" panose="020B0604030504040204" pitchFamily="34" charset="0"/>
              </a:rPr>
              <a:t>concernant </a:t>
            </a:r>
            <a:endParaRPr lang="fr-FR" sz="1200" b="1" dirty="0" smtClean="0">
              <a:latin typeface="Tahoma" panose="020B0604030504040204" pitchFamily="34" charset="0"/>
              <a:ea typeface="Tahoma" panose="020B0604030504040204" pitchFamily="34" charset="0"/>
              <a:cs typeface="Tahoma" panose="020B0604030504040204" pitchFamily="34" charset="0"/>
            </a:endParaRPr>
          </a:p>
          <a:p>
            <a:pPr algn="ctr"/>
            <a:r>
              <a:rPr lang="fr-FR" sz="1200" b="1" dirty="0" smtClean="0">
                <a:latin typeface="Tahoma" panose="020B0604030504040204" pitchFamily="34" charset="0"/>
                <a:ea typeface="Tahoma" panose="020B0604030504040204" pitchFamily="34" charset="0"/>
                <a:cs typeface="Tahoma" panose="020B0604030504040204" pitchFamily="34" charset="0"/>
              </a:rPr>
              <a:t>l’abus sexuel</a:t>
            </a:r>
            <a:endParaRPr lang="fr-FR" sz="1200" b="1" dirty="0">
              <a:latin typeface="Tahoma" panose="020B0604030504040204" pitchFamily="34" charset="0"/>
              <a:ea typeface="Tahoma" panose="020B0604030504040204" pitchFamily="34" charset="0"/>
              <a:cs typeface="Tahoma" panose="020B0604030504040204" pitchFamily="34" charset="0"/>
            </a:endParaRPr>
          </a:p>
        </p:txBody>
      </p:sp>
      <p:sp>
        <p:nvSpPr>
          <p:cNvPr id="173" name="Rectangle 172"/>
          <p:cNvSpPr/>
          <p:nvPr>
            <p:custDataLst>
              <p:tags r:id="rId62"/>
            </p:custDataLst>
          </p:nvPr>
        </p:nvSpPr>
        <p:spPr>
          <a:xfrm>
            <a:off x="214101" y="8696257"/>
            <a:ext cx="859160" cy="689220"/>
          </a:xfrm>
          <a:prstGeom prst="rect">
            <a:avLst/>
          </a:prstGeom>
          <a:solidFill>
            <a:srgbClr val="118034"/>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Informer toutes les parties impliquées sur le processus PJ et judiciaire</a:t>
            </a:r>
          </a:p>
        </p:txBody>
      </p:sp>
      <p:sp>
        <p:nvSpPr>
          <p:cNvPr id="174" name="Rectangle 173"/>
          <p:cNvSpPr/>
          <p:nvPr>
            <p:custDataLst>
              <p:tags r:id="rId63"/>
            </p:custDataLst>
          </p:nvPr>
        </p:nvSpPr>
        <p:spPr>
          <a:xfrm>
            <a:off x="1194754" y="8245371"/>
            <a:ext cx="634835" cy="689220"/>
          </a:xfrm>
          <a:prstGeom prst="rect">
            <a:avLst/>
          </a:prstGeom>
          <a:solidFill>
            <a:srgbClr val="118034"/>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Enquête policière</a:t>
            </a:r>
          </a:p>
        </p:txBody>
      </p:sp>
      <p:sp>
        <p:nvSpPr>
          <p:cNvPr id="175" name="Rectangle 174"/>
          <p:cNvSpPr/>
          <p:nvPr>
            <p:custDataLst>
              <p:tags r:id="rId64"/>
            </p:custDataLst>
          </p:nvPr>
        </p:nvSpPr>
        <p:spPr>
          <a:xfrm>
            <a:off x="1194754" y="9097965"/>
            <a:ext cx="634835" cy="689220"/>
          </a:xfrm>
          <a:prstGeom prst="rect">
            <a:avLst/>
          </a:prstGeom>
          <a:solidFill>
            <a:srgbClr val="118034"/>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Poursuites judiciaires</a:t>
            </a:r>
          </a:p>
        </p:txBody>
      </p:sp>
      <p:sp>
        <p:nvSpPr>
          <p:cNvPr id="176" name="ZoneTexte 175"/>
          <p:cNvSpPr txBox="1"/>
          <p:nvPr>
            <p:custDataLst>
              <p:tags r:id="rId65"/>
            </p:custDataLst>
          </p:nvPr>
        </p:nvSpPr>
        <p:spPr>
          <a:xfrm>
            <a:off x="378465" y="7458360"/>
            <a:ext cx="1278222" cy="551259"/>
          </a:xfrm>
          <a:prstGeom prst="rect">
            <a:avLst/>
          </a:prstGeom>
          <a:noFill/>
        </p:spPr>
        <p:txBody>
          <a:bodyPr wrap="square" lIns="43005" tIns="21504" rIns="43005" bIns="21504" rtlCol="0">
            <a:spAutoFit/>
          </a:bodyPr>
          <a:lstStyle/>
          <a:p>
            <a:pPr algn="ctr"/>
            <a:r>
              <a:rPr lang="fr-FR" sz="1100" b="1" dirty="0">
                <a:latin typeface="Tahoma" panose="020B0604030504040204" pitchFamily="34" charset="0"/>
                <a:ea typeface="Tahoma" panose="020B0604030504040204" pitchFamily="34" charset="0"/>
                <a:cs typeface="Tahoma" panose="020B0604030504040204" pitchFamily="34" charset="0"/>
              </a:rPr>
              <a:t>Application de l’entente multisectorielle</a:t>
            </a:r>
          </a:p>
        </p:txBody>
      </p:sp>
      <p:sp>
        <p:nvSpPr>
          <p:cNvPr id="177" name="Rectangle 176"/>
          <p:cNvSpPr/>
          <p:nvPr>
            <p:custDataLst>
              <p:tags r:id="rId66"/>
            </p:custDataLst>
          </p:nvPr>
        </p:nvSpPr>
        <p:spPr>
          <a:xfrm>
            <a:off x="3823415" y="1033372"/>
            <a:ext cx="857018" cy="8842589"/>
          </a:xfrm>
          <a:prstGeom prst="rect">
            <a:avLst/>
          </a:prstGeom>
          <a:solidFill>
            <a:srgbClr val="118034"/>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Assurer un milieu sécuritaire à </a:t>
            </a:r>
            <a:r>
              <a:rPr lang="fr-FR" sz="700" b="1" dirty="0" smtClean="0">
                <a:latin typeface="Tahoma" panose="020B0604030504040204" pitchFamily="34" charset="0"/>
                <a:ea typeface="Tahoma" panose="020B0604030504040204" pitchFamily="34" charset="0"/>
                <a:cs typeface="Tahoma" panose="020B0604030504040204" pitchFamily="34" charset="0"/>
              </a:rPr>
              <a:t>l’enfant, </a:t>
            </a:r>
            <a:r>
              <a:rPr lang="fr-FR" sz="700" b="1" dirty="0">
                <a:latin typeface="Tahoma" panose="020B0604030504040204" pitchFamily="34" charset="0"/>
                <a:ea typeface="Tahoma" panose="020B0604030504040204" pitchFamily="34" charset="0"/>
                <a:cs typeface="Tahoma" panose="020B0604030504040204" pitchFamily="34" charset="0"/>
              </a:rPr>
              <a:t>prioritairement dans sa famille ou dans sa famille élargie </a:t>
            </a:r>
            <a:r>
              <a:rPr lang="fr-FR" sz="700" b="1" dirty="0" smtClean="0">
                <a:latin typeface="Tahoma" panose="020B0604030504040204" pitchFamily="34" charset="0"/>
                <a:ea typeface="Tahoma" panose="020B0604030504040204" pitchFamily="34" charset="0"/>
                <a:cs typeface="Tahoma" panose="020B0604030504040204" pitchFamily="34" charset="0"/>
              </a:rPr>
              <a:t>ou, </a:t>
            </a:r>
            <a:r>
              <a:rPr lang="fr-FR" sz="700" b="1" dirty="0">
                <a:latin typeface="Tahoma" panose="020B0604030504040204" pitchFamily="34" charset="0"/>
                <a:ea typeface="Tahoma" panose="020B0604030504040204" pitchFamily="34" charset="0"/>
                <a:cs typeface="Tahoma" panose="020B0604030504040204" pitchFamily="34" charset="0"/>
              </a:rPr>
              <a:t>à </a:t>
            </a:r>
            <a:r>
              <a:rPr lang="fr-FR" sz="700" b="1" dirty="0" smtClean="0">
                <a:latin typeface="Tahoma" panose="020B0604030504040204" pitchFamily="34" charset="0"/>
                <a:ea typeface="Tahoma" panose="020B0604030504040204" pitchFamily="34" charset="0"/>
                <a:cs typeface="Tahoma" panose="020B0604030504040204" pitchFamily="34" charset="0"/>
              </a:rPr>
              <a:t>défaut, </a:t>
            </a:r>
            <a:r>
              <a:rPr lang="fr-FR" sz="700" b="1" dirty="0">
                <a:latin typeface="Tahoma" panose="020B0604030504040204" pitchFamily="34" charset="0"/>
                <a:ea typeface="Tahoma" panose="020B0604030504040204" pitchFamily="34" charset="0"/>
                <a:cs typeface="Tahoma" panose="020B0604030504040204" pitchFamily="34" charset="0"/>
              </a:rPr>
              <a:t>dans un milieu substitut</a:t>
            </a:r>
          </a:p>
        </p:txBody>
      </p:sp>
      <p:sp>
        <p:nvSpPr>
          <p:cNvPr id="172" name="Rectangle 171"/>
          <p:cNvSpPr/>
          <p:nvPr>
            <p:custDataLst>
              <p:tags r:id="rId67"/>
            </p:custDataLst>
          </p:nvPr>
        </p:nvSpPr>
        <p:spPr>
          <a:xfrm>
            <a:off x="1971650" y="3373906"/>
            <a:ext cx="1733876" cy="1766221"/>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endParaRPr lang="fr-FR" sz="1000" b="1" dirty="0">
              <a:solidFill>
                <a:schemeClr val="tx1"/>
              </a:solidFill>
            </a:endParaRPr>
          </a:p>
          <a:p>
            <a:endParaRPr lang="fr-CA" sz="800" b="1" dirty="0">
              <a:solidFill>
                <a:schemeClr val="tx1"/>
              </a:solidFill>
              <a:latin typeface="Tahoma" panose="020B0604030504040204" pitchFamily="34" charset="0"/>
              <a:ea typeface="Tahoma" panose="020B0604030504040204" pitchFamily="34" charset="0"/>
              <a:cs typeface="Tahoma" panose="020B0604030504040204" pitchFamily="34" charset="0"/>
            </a:endParaRPr>
          </a:p>
          <a:p>
            <a:endParaRPr lang="fr-CA" sz="800" b="1"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a:spcAft>
                <a:spcPts val="368"/>
              </a:spcAft>
            </a:pPr>
            <a:endParaRPr lang="fr-CA" sz="800" b="1"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pPr>
              <a:spcAft>
                <a:spcPts val="368"/>
              </a:spcAft>
            </a:pPr>
            <a:r>
              <a:rPr lang="fr-CA" sz="8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Chez </a:t>
            </a:r>
            <a:r>
              <a:rPr lang="fr-CA" sz="800" b="1" dirty="0">
                <a:solidFill>
                  <a:schemeClr val="tx1"/>
                </a:solidFill>
                <a:latin typeface="Tahoma" panose="020B0604030504040204" pitchFamily="34" charset="0"/>
                <a:ea typeface="Tahoma" panose="020B0604030504040204" pitchFamily="34" charset="0"/>
                <a:cs typeface="Tahoma" panose="020B0604030504040204" pitchFamily="34" charset="0"/>
              </a:rPr>
              <a:t>les enfants (middle)</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Dépression</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Culpabilité</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Difficultés d’apprentissage</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Idéations suicidaires</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Syndrome de stress post-traumatique</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Anxiété sexuelle</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Comportements sexuels inappropriés</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Connaissance des rapports sexuels inappropriée pour l’âge</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Masturbation excessive</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Tristesse, colère, honte</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Perte d’estime de soi</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Anxiété</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Comportements intériorisés et extériorisés</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Agressivité extrême ou passage à l’acte</a:t>
            </a:r>
            <a:endParaRPr lang="fr-CA" sz="700" dirty="0">
              <a:solidFill>
                <a:schemeClr val="tx1"/>
              </a:solidFill>
            </a:endParaRPr>
          </a:p>
          <a:p>
            <a:endParaRPr lang="fr-CA" sz="700" dirty="0">
              <a:solidFill>
                <a:schemeClr val="tx1"/>
              </a:solidFill>
            </a:endParaRPr>
          </a:p>
          <a:p>
            <a:endParaRPr lang="fr-CA" sz="700" dirty="0">
              <a:solidFill>
                <a:schemeClr val="tx1"/>
              </a:solidFill>
            </a:endParaRPr>
          </a:p>
          <a:p>
            <a:endParaRPr lang="fr-CA" sz="700" dirty="0">
              <a:solidFill>
                <a:schemeClr val="tx1"/>
              </a:solidFill>
            </a:endParaRPr>
          </a:p>
          <a:p>
            <a:endParaRPr lang="fr-CA" sz="700" dirty="0">
              <a:solidFill>
                <a:schemeClr val="tx1"/>
              </a:solidFill>
            </a:endParaRPr>
          </a:p>
          <a:p>
            <a:endParaRPr lang="fr-FR" sz="700" b="1" dirty="0">
              <a:solidFill>
                <a:schemeClr val="tx1"/>
              </a:solidFill>
            </a:endParaRPr>
          </a:p>
        </p:txBody>
      </p:sp>
      <p:sp>
        <p:nvSpPr>
          <p:cNvPr id="179" name="Rectangle 178"/>
          <p:cNvSpPr/>
          <p:nvPr>
            <p:custDataLst>
              <p:tags r:id="rId68"/>
            </p:custDataLst>
          </p:nvPr>
        </p:nvSpPr>
        <p:spPr>
          <a:xfrm>
            <a:off x="1969403" y="7786496"/>
            <a:ext cx="1733876" cy="1235973"/>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spcAft>
                <a:spcPts val="368"/>
              </a:spcAft>
            </a:pP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Symptômes physiques pouvant être observés</a:t>
            </a:r>
          </a:p>
          <a:p>
            <a:pPr marL="107738" indent="-107738">
              <a:buFont typeface="Arial" panose="020B0604020202020204" pitchFamily="34" charset="0"/>
              <a:buChar char="•"/>
            </a:pPr>
            <a:r>
              <a:rPr lang="fr-FR" sz="600" dirty="0">
                <a:solidFill>
                  <a:schemeClr val="tx1"/>
                </a:solidFill>
                <a:latin typeface="Tahoma" panose="020B0604030504040204" pitchFamily="34" charset="0"/>
                <a:ea typeface="Tahoma" panose="020B0604030504040204" pitchFamily="34" charset="0"/>
                <a:cs typeface="Tahoma" panose="020B0604030504040204" pitchFamily="34" charset="0"/>
              </a:rPr>
              <a:t>Infection urinaire</a:t>
            </a:r>
          </a:p>
          <a:p>
            <a:pPr marL="107738" indent="-107738">
              <a:buFont typeface="Arial" panose="020B0604020202020204" pitchFamily="34" charset="0"/>
              <a:buChar char="•"/>
            </a:pPr>
            <a:r>
              <a:rPr lang="fr-FR" sz="600" dirty="0">
                <a:solidFill>
                  <a:schemeClr val="tx1"/>
                </a:solidFill>
                <a:latin typeface="Tahoma" panose="020B0604030504040204" pitchFamily="34" charset="0"/>
                <a:ea typeface="Tahoma" panose="020B0604030504040204" pitchFamily="34" charset="0"/>
                <a:cs typeface="Tahoma" panose="020B0604030504040204" pitchFamily="34" charset="0"/>
              </a:rPr>
              <a:t>Troubles du sommeil</a:t>
            </a:r>
          </a:p>
          <a:p>
            <a:pPr marL="107738" indent="-107738">
              <a:buFont typeface="Arial" panose="020B0604020202020204" pitchFamily="34" charset="0"/>
              <a:buChar char="•"/>
            </a:pPr>
            <a:r>
              <a:rPr lang="fr-FR" sz="600" dirty="0">
                <a:solidFill>
                  <a:schemeClr val="tx1"/>
                </a:solidFill>
                <a:latin typeface="Tahoma" panose="020B0604030504040204" pitchFamily="34" charset="0"/>
                <a:ea typeface="Tahoma" panose="020B0604030504040204" pitchFamily="34" charset="0"/>
                <a:cs typeface="Tahoma" panose="020B0604030504040204" pitchFamily="34" charset="0"/>
              </a:rPr>
              <a:t>Somatisation</a:t>
            </a:r>
          </a:p>
          <a:p>
            <a:pPr marL="107738" indent="-107738">
              <a:buFont typeface="Arial" panose="020B0604020202020204" pitchFamily="34" charset="0"/>
              <a:buChar char="•"/>
            </a:pPr>
            <a:r>
              <a:rPr lang="fr-FR" sz="600" dirty="0">
                <a:solidFill>
                  <a:schemeClr val="tx1"/>
                </a:solidFill>
                <a:latin typeface="Tahoma" panose="020B0604030504040204" pitchFamily="34" charset="0"/>
                <a:ea typeface="Tahoma" panose="020B0604030504040204" pitchFamily="34" charset="0"/>
                <a:cs typeface="Tahoma" panose="020B0604030504040204" pitchFamily="34" charset="0"/>
              </a:rPr>
              <a:t>Blessures régions vaginale et anale</a:t>
            </a:r>
          </a:p>
          <a:p>
            <a:pPr marL="107738" indent="-107738">
              <a:buFont typeface="Arial" panose="020B0604020202020204" pitchFamily="34" charset="0"/>
              <a:buChar char="•"/>
            </a:pPr>
            <a:r>
              <a:rPr lang="fr-FR" sz="600" dirty="0">
                <a:solidFill>
                  <a:schemeClr val="tx1"/>
                </a:solidFill>
                <a:latin typeface="Tahoma" panose="020B0604030504040204" pitchFamily="34" charset="0"/>
                <a:ea typeface="Tahoma" panose="020B0604030504040204" pitchFamily="34" charset="0"/>
                <a:cs typeface="Tahoma" panose="020B0604030504040204" pitchFamily="34" charset="0"/>
              </a:rPr>
              <a:t>Grossesse précoce</a:t>
            </a:r>
          </a:p>
          <a:p>
            <a:pPr marL="107738" indent="-107738">
              <a:buFont typeface="Arial" panose="020B0604020202020204" pitchFamily="34" charset="0"/>
              <a:buChar char="•"/>
            </a:pPr>
            <a:r>
              <a:rPr lang="fr-FR" sz="600" dirty="0">
                <a:solidFill>
                  <a:schemeClr val="tx1"/>
                </a:solidFill>
                <a:latin typeface="Tahoma" panose="020B0604030504040204" pitchFamily="34" charset="0"/>
                <a:ea typeface="Tahoma" panose="020B0604030504040204" pitchFamily="34" charset="0"/>
                <a:cs typeface="Tahoma" panose="020B0604030504040204" pitchFamily="34" charset="0"/>
              </a:rPr>
              <a:t>Infections transmises sexuellement</a:t>
            </a:r>
          </a:p>
          <a:p>
            <a:pPr marL="107738" indent="-107738">
              <a:buFont typeface="Arial" panose="020B0604020202020204" pitchFamily="34" charset="0"/>
              <a:buChar char="•"/>
            </a:pPr>
            <a:r>
              <a:rPr lang="fr-FR" sz="600" dirty="0">
                <a:solidFill>
                  <a:schemeClr val="tx1"/>
                </a:solidFill>
                <a:latin typeface="Tahoma" panose="020B0604030504040204" pitchFamily="34" charset="0"/>
                <a:ea typeface="Tahoma" panose="020B0604030504040204" pitchFamily="34" charset="0"/>
                <a:cs typeface="Tahoma" panose="020B0604030504040204" pitchFamily="34" charset="0"/>
              </a:rPr>
              <a:t>Vomissements fréquents</a:t>
            </a:r>
          </a:p>
          <a:p>
            <a:pPr marL="107738" indent="-107738">
              <a:buFont typeface="Arial" panose="020B0604020202020204" pitchFamily="34" charset="0"/>
              <a:buChar char="•"/>
            </a:pPr>
            <a:r>
              <a:rPr lang="fr-FR" sz="600" dirty="0">
                <a:solidFill>
                  <a:schemeClr val="tx1"/>
                </a:solidFill>
                <a:latin typeface="Tahoma" panose="020B0604030504040204" pitchFamily="34" charset="0"/>
                <a:ea typeface="Tahoma" panose="020B0604030504040204" pitchFamily="34" charset="0"/>
                <a:cs typeface="Tahoma" panose="020B0604030504040204" pitchFamily="34" charset="0"/>
              </a:rPr>
              <a:t>Apparition soudaine d’énurésie ou d’encoprésie</a:t>
            </a:r>
          </a:p>
          <a:p>
            <a:pPr marL="107738" indent="-107738">
              <a:buFont typeface="Arial" panose="020B0604020202020204" pitchFamily="34" charset="0"/>
              <a:buChar char="•"/>
            </a:pPr>
            <a:r>
              <a:rPr lang="fr-FR" sz="600" dirty="0">
                <a:solidFill>
                  <a:schemeClr val="tx1"/>
                </a:solidFill>
                <a:latin typeface="Tahoma" panose="020B0604030504040204" pitchFamily="34" charset="0"/>
                <a:ea typeface="Tahoma" panose="020B0604030504040204" pitchFamily="34" charset="0"/>
                <a:cs typeface="Tahoma" panose="020B0604030504040204" pitchFamily="34" charset="0"/>
              </a:rPr>
              <a:t>Retards de croissance</a:t>
            </a:r>
          </a:p>
        </p:txBody>
      </p:sp>
      <p:sp>
        <p:nvSpPr>
          <p:cNvPr id="180" name="Rectangle 179"/>
          <p:cNvSpPr/>
          <p:nvPr>
            <p:custDataLst>
              <p:tags r:id="rId69"/>
            </p:custDataLst>
          </p:nvPr>
        </p:nvSpPr>
        <p:spPr>
          <a:xfrm>
            <a:off x="1974758" y="9121352"/>
            <a:ext cx="1733876" cy="745864"/>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spcAft>
                <a:spcPts val="368"/>
              </a:spcAft>
            </a:pP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Absence de symptômes</a:t>
            </a:r>
          </a:p>
          <a:p>
            <a:pPr marL="107738" indent="-107738">
              <a:buFont typeface="Arial" panose="020B0604020202020204" pitchFamily="34" charset="0"/>
              <a:buChar char="•"/>
            </a:pPr>
            <a:r>
              <a:rPr lang="fr-FR" sz="600" dirty="0">
                <a:solidFill>
                  <a:schemeClr val="tx1"/>
                </a:solidFill>
                <a:latin typeface="Tahoma" panose="020B0604030504040204" pitchFamily="34" charset="0"/>
                <a:ea typeface="Tahoma" panose="020B0604030504040204" pitchFamily="34" charset="0"/>
                <a:cs typeface="Tahoma" panose="020B0604030504040204" pitchFamily="34" charset="0"/>
              </a:rPr>
              <a:t>Le tiers des enfants et des adolescents ne présentent pas de symptômes </a:t>
            </a:r>
            <a:r>
              <a:rPr lang="fr-FR" sz="600" dirty="0" smtClean="0">
                <a:solidFill>
                  <a:schemeClr val="tx1"/>
                </a:solidFill>
                <a:latin typeface="Tahoma" panose="020B0604030504040204" pitchFamily="34" charset="0"/>
                <a:ea typeface="Tahoma" panose="020B0604030504040204" pitchFamily="34" charset="0"/>
                <a:cs typeface="Tahoma" panose="020B0604030504040204" pitchFamily="34" charset="0"/>
              </a:rPr>
              <a:t>sur le plan clinique</a:t>
            </a:r>
            <a:r>
              <a:rPr lang="fr-FR" sz="600" dirty="0">
                <a:solidFill>
                  <a:schemeClr val="tx1"/>
                </a:solidFill>
                <a:latin typeface="Tahoma" panose="020B0604030504040204" pitchFamily="34" charset="0"/>
                <a:ea typeface="Tahoma" panose="020B0604030504040204" pitchFamily="34" charset="0"/>
                <a:cs typeface="Tahoma" panose="020B0604030504040204" pitchFamily="34" charset="0"/>
              </a:rPr>
              <a:t>.</a:t>
            </a:r>
          </a:p>
          <a:p>
            <a:pPr marL="107738" indent="-107738">
              <a:buFont typeface="Arial" panose="020B0604020202020204" pitchFamily="34" charset="0"/>
              <a:buChar char="•"/>
            </a:pPr>
            <a:r>
              <a:rPr lang="fr-FR" sz="600" dirty="0">
                <a:solidFill>
                  <a:schemeClr val="tx1"/>
                </a:solidFill>
                <a:latin typeface="Tahoma" panose="020B0604030504040204" pitchFamily="34" charset="0"/>
                <a:ea typeface="Tahoma" panose="020B0604030504040204" pitchFamily="34" charset="0"/>
                <a:cs typeface="Tahoma" panose="020B0604030504040204" pitchFamily="34" charset="0"/>
              </a:rPr>
              <a:t>Plusieurs enfants et adolescents manifestent des symptômes à retardement.</a:t>
            </a:r>
          </a:p>
        </p:txBody>
      </p:sp>
      <p:sp>
        <p:nvSpPr>
          <p:cNvPr id="56" name="Rectangle 55"/>
          <p:cNvSpPr/>
          <p:nvPr>
            <p:custDataLst>
              <p:tags r:id="rId70"/>
            </p:custDataLst>
          </p:nvPr>
        </p:nvSpPr>
        <p:spPr>
          <a:xfrm>
            <a:off x="1876558" y="734659"/>
            <a:ext cx="1932210" cy="597426"/>
          </a:xfrm>
          <a:prstGeom prst="rect">
            <a:avLst/>
          </a:prstGeom>
        </p:spPr>
        <p:txBody>
          <a:bodyPr wrap="square" lIns="43005" tIns="21504" rIns="43005" bIns="21504">
            <a:spAutoFit/>
          </a:bodyPr>
          <a:lstStyle/>
          <a:p>
            <a:pPr algn="ctr"/>
            <a:r>
              <a:rPr lang="fr-FR" sz="1200" b="1" dirty="0" smtClean="0">
                <a:latin typeface="Tahoma" panose="020B0604030504040204" pitchFamily="34" charset="0"/>
                <a:ea typeface="Tahoma" panose="020B0604030504040204" pitchFamily="34" charset="0"/>
                <a:cs typeface="Tahoma" panose="020B0604030504040204" pitchFamily="34" charset="0"/>
              </a:rPr>
              <a:t>Identification </a:t>
            </a:r>
            <a:r>
              <a:rPr lang="fr-FR" sz="1200" b="1" dirty="0">
                <a:latin typeface="Tahoma" panose="020B0604030504040204" pitchFamily="34" charset="0"/>
                <a:ea typeface="Tahoma" panose="020B0604030504040204" pitchFamily="34" charset="0"/>
                <a:cs typeface="Tahoma" panose="020B0604030504040204" pitchFamily="34" charset="0"/>
              </a:rPr>
              <a:t>des </a:t>
            </a:r>
          </a:p>
          <a:p>
            <a:pPr algn="ctr"/>
            <a:r>
              <a:rPr lang="fr-FR" sz="1200" b="1" dirty="0">
                <a:latin typeface="Tahoma" panose="020B0604030504040204" pitchFamily="34" charset="0"/>
                <a:ea typeface="Tahoma" panose="020B0604030504040204" pitchFamily="34" charset="0"/>
                <a:cs typeface="Tahoma" panose="020B0604030504040204" pitchFamily="34" charset="0"/>
              </a:rPr>
              <a:t>conséquences possibles </a:t>
            </a:r>
          </a:p>
          <a:p>
            <a:pPr algn="ctr"/>
            <a:r>
              <a:rPr lang="fr-FR" sz="1200" b="1" dirty="0">
                <a:latin typeface="Tahoma" panose="020B0604030504040204" pitchFamily="34" charset="0"/>
                <a:ea typeface="Tahoma" panose="020B0604030504040204" pitchFamily="34" charset="0"/>
                <a:cs typeface="Tahoma" panose="020B0604030504040204" pitchFamily="34" charset="0"/>
              </a:rPr>
              <a:t>de l’abus sexuel</a:t>
            </a:r>
          </a:p>
        </p:txBody>
      </p:sp>
      <p:sp>
        <p:nvSpPr>
          <p:cNvPr id="181" name="Rectangle 180"/>
          <p:cNvSpPr/>
          <p:nvPr>
            <p:custDataLst>
              <p:tags r:id="rId71"/>
            </p:custDataLst>
          </p:nvPr>
        </p:nvSpPr>
        <p:spPr>
          <a:xfrm>
            <a:off x="3823415" y="580517"/>
            <a:ext cx="857018" cy="294197"/>
          </a:xfrm>
          <a:prstGeom prst="rect">
            <a:avLst/>
          </a:prstGeom>
          <a:solidFill>
            <a:srgbClr val="118034"/>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Priorité</a:t>
            </a:r>
          </a:p>
        </p:txBody>
      </p:sp>
      <p:cxnSp>
        <p:nvCxnSpPr>
          <p:cNvPr id="3" name="Connecteur droit avec flèche 2"/>
          <p:cNvCxnSpPr/>
          <p:nvPr>
            <p:custDataLst>
              <p:tags r:id="rId72"/>
            </p:custDataLst>
          </p:nvPr>
        </p:nvCxnSpPr>
        <p:spPr>
          <a:xfrm>
            <a:off x="1012872" y="6324790"/>
            <a:ext cx="0" cy="1014508"/>
          </a:xfrm>
          <a:prstGeom prst="straightConnector1">
            <a:avLst/>
          </a:prstGeom>
          <a:ln w="28575">
            <a:headEnd type="arrow"/>
            <a:tailEnd type="arrow"/>
          </a:ln>
        </p:spPr>
        <p:style>
          <a:lnRef idx="2">
            <a:schemeClr val="dk1"/>
          </a:lnRef>
          <a:fillRef idx="0">
            <a:schemeClr val="dk1"/>
          </a:fillRef>
          <a:effectRef idx="1">
            <a:schemeClr val="dk1"/>
          </a:effectRef>
          <a:fontRef idx="minor">
            <a:schemeClr val="tx1"/>
          </a:fontRef>
        </p:style>
      </p:cxnSp>
      <p:sp>
        <p:nvSpPr>
          <p:cNvPr id="139" name="Rectangle 138"/>
          <p:cNvSpPr/>
          <p:nvPr>
            <p:custDataLst>
              <p:tags r:id="rId73"/>
            </p:custDataLst>
          </p:nvPr>
        </p:nvSpPr>
        <p:spPr>
          <a:xfrm>
            <a:off x="1974758" y="2536892"/>
            <a:ext cx="1733876" cy="732727"/>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spcAft>
                <a:spcPts val="368"/>
              </a:spcAft>
            </a:pP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Chez les jeunes enfants (</a:t>
            </a:r>
            <a:r>
              <a:rPr lang="fr-FR" sz="800" b="1" dirty="0" err="1">
                <a:solidFill>
                  <a:schemeClr val="tx1"/>
                </a:solidFill>
                <a:latin typeface="Tahoma" panose="020B0604030504040204" pitchFamily="34" charset="0"/>
                <a:ea typeface="Tahoma" panose="020B0604030504040204" pitchFamily="34" charset="0"/>
                <a:cs typeface="Tahoma" panose="020B0604030504040204" pitchFamily="34" charset="0"/>
              </a:rPr>
              <a:t>early</a:t>
            </a: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a:t>
            </a:r>
          </a:p>
          <a:p>
            <a:pPr marL="107738" indent="-107738">
              <a:buFont typeface="Arial" panose="020B0604020202020204" pitchFamily="34" charset="0"/>
              <a:buChar char="•"/>
            </a:pPr>
            <a:r>
              <a:rPr lang="fr-CA" sz="600" dirty="0">
                <a:solidFill>
                  <a:schemeClr val="tx1"/>
                </a:solidFill>
                <a:latin typeface="Tahoma" panose="020B0604030504040204" pitchFamily="34" charset="0"/>
                <a:ea typeface="Tahoma" panose="020B0604030504040204" pitchFamily="34" charset="0"/>
                <a:cs typeface="Tahoma" panose="020B0604030504040204" pitchFamily="34" charset="0"/>
              </a:rPr>
              <a:t>Comportements sexuels inappropriés</a:t>
            </a:r>
          </a:p>
          <a:p>
            <a:pPr marL="107738" indent="-107738">
              <a:buFont typeface="Arial" panose="020B0604020202020204" pitchFamily="34" charset="0"/>
              <a:buChar char="•"/>
            </a:pPr>
            <a:r>
              <a:rPr lang="fr-CA" sz="600" dirty="0">
                <a:solidFill>
                  <a:schemeClr val="tx1"/>
                </a:solidFill>
                <a:latin typeface="Tahoma" panose="020B0604030504040204" pitchFamily="34" charset="0"/>
                <a:ea typeface="Tahoma" panose="020B0604030504040204" pitchFamily="34" charset="0"/>
                <a:cs typeface="Tahoma" panose="020B0604030504040204" pitchFamily="34" charset="0"/>
              </a:rPr>
              <a:t>Comportements intériorisés et extériorisés</a:t>
            </a:r>
          </a:p>
          <a:p>
            <a:pPr marL="107738" indent="-107738">
              <a:buFont typeface="Arial" panose="020B0604020202020204" pitchFamily="34" charset="0"/>
              <a:buChar char="•"/>
            </a:pPr>
            <a:r>
              <a:rPr lang="fr-CA" sz="600" spc="-24" dirty="0">
                <a:solidFill>
                  <a:schemeClr val="tx1"/>
                </a:solidFill>
                <a:latin typeface="Tahoma" panose="020B0604030504040204" pitchFamily="34" charset="0"/>
                <a:ea typeface="Tahoma" panose="020B0604030504040204" pitchFamily="34" charset="0"/>
                <a:cs typeface="Tahoma" panose="020B0604030504040204" pitchFamily="34" charset="0"/>
              </a:rPr>
              <a:t>Crainte anormalement élevée des hommes</a:t>
            </a:r>
          </a:p>
        </p:txBody>
      </p:sp>
      <p:sp>
        <p:nvSpPr>
          <p:cNvPr id="151" name="Rectangle 150"/>
          <p:cNvSpPr/>
          <p:nvPr>
            <p:custDataLst>
              <p:tags r:id="rId74"/>
            </p:custDataLst>
          </p:nvPr>
        </p:nvSpPr>
        <p:spPr>
          <a:xfrm>
            <a:off x="4867068" y="5870766"/>
            <a:ext cx="732940" cy="39319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Percevoir l’abus comme une menace</a:t>
            </a:r>
          </a:p>
        </p:txBody>
      </p:sp>
      <p:sp>
        <p:nvSpPr>
          <p:cNvPr id="182" name="Rectangle 181"/>
          <p:cNvSpPr/>
          <p:nvPr>
            <p:custDataLst>
              <p:tags r:id="rId75"/>
            </p:custDataLst>
          </p:nvPr>
        </p:nvSpPr>
        <p:spPr>
          <a:xfrm>
            <a:off x="4867068" y="5507878"/>
            <a:ext cx="732940" cy="29607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Honte, blâme</a:t>
            </a:r>
          </a:p>
        </p:txBody>
      </p:sp>
      <p:sp>
        <p:nvSpPr>
          <p:cNvPr id="183" name="Rectangle 182"/>
          <p:cNvSpPr/>
          <p:nvPr>
            <p:custDataLst>
              <p:tags r:id="rId76"/>
            </p:custDataLst>
          </p:nvPr>
        </p:nvSpPr>
        <p:spPr>
          <a:xfrm>
            <a:off x="7864618" y="8043295"/>
            <a:ext cx="823446" cy="343512"/>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Présence d’un beau-père</a:t>
            </a:r>
          </a:p>
        </p:txBody>
      </p:sp>
      <p:sp>
        <p:nvSpPr>
          <p:cNvPr id="190" name="Rectangle 189"/>
          <p:cNvSpPr/>
          <p:nvPr>
            <p:custDataLst>
              <p:tags r:id="rId77"/>
            </p:custDataLst>
          </p:nvPr>
        </p:nvSpPr>
        <p:spPr>
          <a:xfrm>
            <a:off x="8839661" y="8756692"/>
            <a:ext cx="858885" cy="355798"/>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Faible scolarité</a:t>
            </a:r>
          </a:p>
        </p:txBody>
      </p:sp>
      <p:sp>
        <p:nvSpPr>
          <p:cNvPr id="192" name="Rectangle 191"/>
          <p:cNvSpPr/>
          <p:nvPr>
            <p:custDataLst>
              <p:tags r:id="rId78"/>
            </p:custDataLst>
          </p:nvPr>
        </p:nvSpPr>
        <p:spPr>
          <a:xfrm>
            <a:off x="9763798" y="7924024"/>
            <a:ext cx="745001" cy="46278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Faible  qualité du soutien émotif</a:t>
            </a:r>
            <a:endPar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96" name="Rectangle 195"/>
          <p:cNvSpPr/>
          <p:nvPr>
            <p:custDataLst>
              <p:tags r:id="rId79"/>
            </p:custDataLst>
          </p:nvPr>
        </p:nvSpPr>
        <p:spPr>
          <a:xfrm>
            <a:off x="7861564" y="9422715"/>
            <a:ext cx="831799" cy="408177"/>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Fonctionnement familial perturbé</a:t>
            </a:r>
          </a:p>
        </p:txBody>
      </p:sp>
      <p:sp>
        <p:nvSpPr>
          <p:cNvPr id="197" name="Rectangle 196"/>
          <p:cNvSpPr/>
          <p:nvPr>
            <p:custDataLst>
              <p:tags r:id="rId80"/>
            </p:custDataLst>
          </p:nvPr>
        </p:nvSpPr>
        <p:spPr>
          <a:xfrm>
            <a:off x="9771847" y="8444917"/>
            <a:ext cx="745182" cy="36243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Problème d’attachement parent-enfant</a:t>
            </a:r>
          </a:p>
        </p:txBody>
      </p:sp>
      <p:sp>
        <p:nvSpPr>
          <p:cNvPr id="166" name="Rectangle 165"/>
          <p:cNvSpPr/>
          <p:nvPr>
            <p:custDataLst>
              <p:tags r:id="rId81"/>
            </p:custDataLst>
          </p:nvPr>
        </p:nvSpPr>
        <p:spPr>
          <a:xfrm>
            <a:off x="7861565" y="8911729"/>
            <a:ext cx="823446" cy="416310"/>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Promiscuité dans la famille</a:t>
            </a:r>
          </a:p>
        </p:txBody>
      </p:sp>
      <p:sp>
        <p:nvSpPr>
          <p:cNvPr id="194" name="Rectangle 193"/>
          <p:cNvSpPr/>
          <p:nvPr>
            <p:custDataLst>
              <p:tags r:id="rId82"/>
            </p:custDataLst>
          </p:nvPr>
        </p:nvSpPr>
        <p:spPr>
          <a:xfrm>
            <a:off x="1969403" y="5263468"/>
            <a:ext cx="1733876" cy="2398092"/>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endParaRPr lang="fr-FR" sz="700" dirty="0">
              <a:solidFill>
                <a:schemeClr val="tx1"/>
              </a:solidFill>
            </a:endParaRPr>
          </a:p>
          <a:p>
            <a:endParaRPr lang="fr-FR" sz="700" dirty="0" smtClean="0">
              <a:solidFill>
                <a:schemeClr val="tx1"/>
              </a:solidFill>
            </a:endParaRPr>
          </a:p>
          <a:p>
            <a:endParaRPr lang="fr-FR" sz="1000" b="1" dirty="0">
              <a:solidFill>
                <a:schemeClr val="tx1"/>
              </a:solidFill>
            </a:endParaRPr>
          </a:p>
          <a:p>
            <a:endParaRPr lang="fr-FR" sz="1000" b="1" dirty="0">
              <a:solidFill>
                <a:schemeClr val="tx1"/>
              </a:solidFill>
            </a:endParaRPr>
          </a:p>
          <a:p>
            <a:pPr>
              <a:spcAft>
                <a:spcPts val="368"/>
              </a:spcAft>
            </a:pP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Chez les adolescents</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Rapports sexuels précoces</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Comportements sexuels à risque (activités de prostitution, commettre une agression sexuelle)</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Nombre élevé de partenaires</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Dégoût de la sexualité</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Dépression</a:t>
            </a:r>
          </a:p>
          <a:p>
            <a:pPr marL="107738" indent="-107738">
              <a:buFont typeface="Arial" panose="020B0604020202020204" pitchFamily="34" charset="0"/>
              <a:buChar char="•"/>
            </a:pPr>
            <a:r>
              <a:rPr lang="fr-CA" sz="600" spc="-12" dirty="0">
                <a:solidFill>
                  <a:srgbClr val="000000"/>
                </a:solidFill>
                <a:latin typeface="Tahoma" panose="020B0604030504040204" pitchFamily="34" charset="0"/>
                <a:ea typeface="Tahoma" panose="020B0604030504040204" pitchFamily="34" charset="0"/>
                <a:cs typeface="Tahoma" panose="020B0604030504040204" pitchFamily="34" charset="0"/>
              </a:rPr>
              <a:t>Idéations suicidaires / Tentative de suicide </a:t>
            </a: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 Suicide</a:t>
            </a:r>
          </a:p>
          <a:p>
            <a:pPr marL="107738" indent="-107738">
              <a:buFont typeface="Arial" panose="020B0604020202020204" pitchFamily="34" charset="0"/>
              <a:buChar char="•"/>
            </a:pPr>
            <a:r>
              <a:rPr lang="fr-CA" sz="600" spc="-12" dirty="0">
                <a:solidFill>
                  <a:srgbClr val="000000"/>
                </a:solidFill>
                <a:latin typeface="Tahoma" panose="020B0604030504040204" pitchFamily="34" charset="0"/>
                <a:ea typeface="Tahoma" panose="020B0604030504040204" pitchFamily="34" charset="0"/>
                <a:cs typeface="Tahoma" panose="020B0604030504040204" pitchFamily="34" charset="0"/>
              </a:rPr>
              <a:t>Troubles intériorisés </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Faible estime de soi</a:t>
            </a:r>
            <a:endParaRPr lang="fr-CA" sz="600" spc="-12"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Syndrome de stress post-traumatique</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Troubles extériorisés (comportements antisociaux, trouble des conduites)</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Consommation de psychotropes ou d’alcool</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Insertion dans une gang</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Grossesse non désirée</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Fugues</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Automutilation</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École buissonnière</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Temps excessif passé dans le bain</a:t>
            </a:r>
          </a:p>
          <a:p>
            <a:pPr marL="107738" indent="-107738">
              <a:buFont typeface="Arial" panose="020B0604020202020204" pitchFamily="34" charset="0"/>
              <a:buChar char="•"/>
            </a:pPr>
            <a:r>
              <a:rPr lang="fr-CA" sz="600" dirty="0">
                <a:solidFill>
                  <a:srgbClr val="000000"/>
                </a:solidFill>
                <a:latin typeface="Tahoma" panose="020B0604030504040204" pitchFamily="34" charset="0"/>
                <a:ea typeface="Tahoma" panose="020B0604030504040204" pitchFamily="34" charset="0"/>
                <a:cs typeface="Tahoma" panose="020B0604030504040204" pitchFamily="34" charset="0"/>
              </a:rPr>
              <a:t>Troubles alimentaires</a:t>
            </a:r>
            <a:endParaRPr lang="fr-FR" sz="700" dirty="0">
              <a:solidFill>
                <a:schemeClr val="tx1"/>
              </a:solidFill>
            </a:endParaRPr>
          </a:p>
          <a:p>
            <a:endParaRPr lang="fr-FR" sz="700" dirty="0">
              <a:solidFill>
                <a:schemeClr val="tx1"/>
              </a:solidFill>
            </a:endParaRPr>
          </a:p>
          <a:p>
            <a:endParaRPr lang="fr-FR" sz="700" dirty="0">
              <a:solidFill>
                <a:schemeClr val="tx1"/>
              </a:solidFill>
            </a:endParaRPr>
          </a:p>
          <a:p>
            <a:endParaRPr lang="fr-FR" sz="700" dirty="0">
              <a:solidFill>
                <a:schemeClr val="tx1"/>
              </a:solidFill>
            </a:endParaRPr>
          </a:p>
          <a:p>
            <a:endParaRPr lang="fr-FR" sz="700" dirty="0">
              <a:solidFill>
                <a:schemeClr val="tx1"/>
              </a:solidFill>
            </a:endParaRPr>
          </a:p>
          <a:p>
            <a:endParaRPr lang="fr-FR" sz="700" dirty="0">
              <a:solidFill>
                <a:schemeClr val="tx1"/>
              </a:solidFill>
            </a:endParaRPr>
          </a:p>
        </p:txBody>
      </p:sp>
      <p:sp>
        <p:nvSpPr>
          <p:cNvPr id="178" name="Rectangle 177"/>
          <p:cNvSpPr/>
          <p:nvPr>
            <p:custDataLst>
              <p:tags r:id="rId83"/>
            </p:custDataLst>
          </p:nvPr>
        </p:nvSpPr>
        <p:spPr>
          <a:xfrm>
            <a:off x="4855007" y="4002988"/>
            <a:ext cx="745001" cy="543919"/>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Enfant se perçoit comme responsable de l’abus</a:t>
            </a:r>
          </a:p>
        </p:txBody>
      </p:sp>
      <p:sp>
        <p:nvSpPr>
          <p:cNvPr id="200" name="Rectangle 199"/>
          <p:cNvSpPr/>
          <p:nvPr>
            <p:custDataLst>
              <p:tags r:id="rId84"/>
            </p:custDataLst>
          </p:nvPr>
        </p:nvSpPr>
        <p:spPr>
          <a:xfrm>
            <a:off x="7865610" y="8444917"/>
            <a:ext cx="823446" cy="428556"/>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Multiples </a:t>
            </a: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conjoints du parents NA</a:t>
            </a:r>
            <a:endPar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02" name="Rectangle 201"/>
          <p:cNvSpPr/>
          <p:nvPr>
            <p:custDataLst>
              <p:tags r:id="rId85"/>
            </p:custDataLst>
          </p:nvPr>
        </p:nvSpPr>
        <p:spPr>
          <a:xfrm>
            <a:off x="1974760" y="1373024"/>
            <a:ext cx="1733875" cy="1062268"/>
          </a:xfrm>
          <a:prstGeom prst="rect">
            <a:avLst/>
          </a:prstGeom>
          <a:solidFill>
            <a:srgbClr val="FFD32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spcAft>
                <a:spcPts val="368"/>
              </a:spcAft>
            </a:pP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C</a:t>
            </a:r>
            <a:r>
              <a:rPr lang="fr-FR" sz="8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onséquences </a:t>
            </a:r>
            <a:r>
              <a:rPr lang="fr-FR" sz="800" b="1" dirty="0">
                <a:solidFill>
                  <a:schemeClr val="tx1"/>
                </a:solidFill>
                <a:latin typeface="Tahoma" panose="020B0604030504040204" pitchFamily="34" charset="0"/>
                <a:ea typeface="Tahoma" panose="020B0604030504040204" pitchFamily="34" charset="0"/>
                <a:cs typeface="Tahoma" panose="020B0604030504040204" pitchFamily="34" charset="0"/>
              </a:rPr>
              <a:t>à court terme</a:t>
            </a:r>
          </a:p>
          <a:p>
            <a:pPr marL="109662" indent="-109662">
              <a:buFont typeface="Arial" panose="020B0604020202020204" pitchFamily="34" charset="0"/>
              <a:buChar char="•"/>
            </a:pPr>
            <a:r>
              <a:rPr lang="fr-FR" sz="600" dirty="0">
                <a:solidFill>
                  <a:schemeClr val="tx1"/>
                </a:solidFill>
                <a:latin typeface="Tahoma" panose="020B0604030504040204" pitchFamily="34" charset="0"/>
                <a:ea typeface="Tahoma" panose="020B0604030504040204" pitchFamily="34" charset="0"/>
                <a:cs typeface="Tahoma" panose="020B0604030504040204" pitchFamily="34" charset="0"/>
              </a:rPr>
              <a:t>Choc (peur, tristesse, honte, impression d’être </a:t>
            </a:r>
            <a:r>
              <a:rPr lang="fr-FR" sz="600" dirty="0" smtClean="0">
                <a:solidFill>
                  <a:schemeClr val="tx1"/>
                </a:solidFill>
                <a:latin typeface="Tahoma" panose="020B0604030504040204" pitchFamily="34" charset="0"/>
                <a:ea typeface="Tahoma" panose="020B0604030504040204" pitchFamily="34" charset="0"/>
                <a:cs typeface="Tahoma" panose="020B0604030504040204" pitchFamily="34" charset="0"/>
              </a:rPr>
              <a:t>incompris, </a:t>
            </a:r>
            <a:r>
              <a:rPr lang="fr-FR" sz="600" dirty="0">
                <a:solidFill>
                  <a:schemeClr val="tx1"/>
                </a:solidFill>
                <a:latin typeface="Tahoma" panose="020B0604030504040204" pitchFamily="34" charset="0"/>
                <a:ea typeface="Tahoma" panose="020B0604030504040204" pitchFamily="34" charset="0"/>
                <a:cs typeface="Tahoma" panose="020B0604030504040204" pitchFamily="34" charset="0"/>
              </a:rPr>
              <a:t>trouble du sommeil, perte d’appétit)</a:t>
            </a:r>
          </a:p>
          <a:p>
            <a:pPr marL="109662" indent="-109662">
              <a:buFont typeface="Arial" panose="020B0604020202020204" pitchFamily="34" charset="0"/>
              <a:buChar char="•"/>
            </a:pPr>
            <a:r>
              <a:rPr lang="fr-FR" sz="600" dirty="0">
                <a:solidFill>
                  <a:schemeClr val="tx1"/>
                </a:solidFill>
                <a:latin typeface="Tahoma" panose="020B0604030504040204" pitchFamily="34" charset="0"/>
                <a:ea typeface="Tahoma" panose="020B0604030504040204" pitchFamily="34" charset="0"/>
                <a:cs typeface="Tahoma" panose="020B0604030504040204" pitchFamily="34" charset="0"/>
              </a:rPr>
              <a:t>Réajustement (peur de rester à l’intérieur, des foules, d’être </a:t>
            </a:r>
            <a:r>
              <a:rPr lang="fr-FR" sz="600" dirty="0" smtClean="0">
                <a:solidFill>
                  <a:schemeClr val="tx1"/>
                </a:solidFill>
                <a:latin typeface="Tahoma" panose="020B0604030504040204" pitchFamily="34" charset="0"/>
                <a:ea typeface="Tahoma" panose="020B0604030504040204" pitchFamily="34" charset="0"/>
                <a:cs typeface="Tahoma" panose="020B0604030504040204" pitchFamily="34" charset="0"/>
              </a:rPr>
              <a:t>seul) </a:t>
            </a:r>
            <a:endParaRPr lang="fr-FR" sz="6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109662" indent="-109662">
              <a:buFont typeface="Arial" panose="020B0604020202020204" pitchFamily="34" charset="0"/>
              <a:buChar char="•"/>
            </a:pPr>
            <a:r>
              <a:rPr lang="fr-FR" sz="600" dirty="0">
                <a:solidFill>
                  <a:schemeClr val="tx1"/>
                </a:solidFill>
                <a:latin typeface="Tahoma" panose="020B0604030504040204" pitchFamily="34" charset="0"/>
                <a:ea typeface="Tahoma" panose="020B0604030504040204" pitchFamily="34" charset="0"/>
                <a:cs typeface="Tahoma" panose="020B0604030504040204" pitchFamily="34" charset="0"/>
              </a:rPr>
              <a:t>Intégration (période d’introspection, besoin d’éclaircir la situation)</a:t>
            </a:r>
          </a:p>
        </p:txBody>
      </p:sp>
      <p:sp>
        <p:nvSpPr>
          <p:cNvPr id="2" name="Rectangle 1"/>
          <p:cNvSpPr/>
          <p:nvPr>
            <p:custDataLst>
              <p:tags r:id="rId86"/>
            </p:custDataLst>
          </p:nvPr>
        </p:nvSpPr>
        <p:spPr>
          <a:xfrm>
            <a:off x="70147" y="73741"/>
            <a:ext cx="14648834" cy="338554"/>
          </a:xfrm>
          <a:prstGeom prst="rect">
            <a:avLst/>
          </a:prstGeom>
        </p:spPr>
        <p:txBody>
          <a:bodyPr wrap="square">
            <a:spAutoFit/>
          </a:bodyPr>
          <a:lstStyle/>
          <a:p>
            <a:pPr>
              <a:spcAft>
                <a:spcPts val="300"/>
              </a:spcAft>
            </a:pPr>
            <a:r>
              <a:rPr lang="fr-FR" sz="1600" b="1" dirty="0">
                <a:latin typeface="Tahoma" panose="020B0604030504040204" pitchFamily="34" charset="0"/>
                <a:ea typeface="Tahoma" panose="020B0604030504040204" pitchFamily="34" charset="0"/>
                <a:cs typeface="Tahoma" panose="020B0604030504040204" pitchFamily="34" charset="0"/>
              </a:rPr>
              <a:t>Étape 5</a:t>
            </a:r>
            <a:r>
              <a:rPr lang="fr-FR" sz="1600" b="1" dirty="0" smtClean="0">
                <a:latin typeface="Tahoma" panose="020B0604030504040204" pitchFamily="34" charset="0"/>
                <a:ea typeface="Tahoma" panose="020B0604030504040204" pitchFamily="34" charset="0"/>
                <a:cs typeface="Tahoma" panose="020B0604030504040204" pitchFamily="34" charset="0"/>
              </a:rPr>
              <a:t>: </a:t>
            </a:r>
            <a:r>
              <a:rPr lang="fr-FR" sz="1600" b="1" dirty="0">
                <a:latin typeface="Tahoma" panose="020B0604030504040204" pitchFamily="34" charset="0"/>
                <a:ea typeface="Tahoma" panose="020B0604030504040204" pitchFamily="34" charset="0"/>
                <a:cs typeface="Tahoma" panose="020B0604030504040204" pitchFamily="34" charset="0"/>
              </a:rPr>
              <a:t>Faire le </a:t>
            </a:r>
            <a:r>
              <a:rPr lang="fr-FR" sz="1600" b="1" dirty="0" smtClean="0">
                <a:latin typeface="Tahoma" panose="020B0604030504040204" pitchFamily="34" charset="0"/>
                <a:ea typeface="Tahoma" panose="020B0604030504040204" pitchFamily="34" charset="0"/>
                <a:cs typeface="Tahoma" panose="020B0604030504040204" pitchFamily="34" charset="0"/>
              </a:rPr>
              <a:t>bilan des facteurs de risque et de protection en présence et </a:t>
            </a:r>
            <a:r>
              <a:rPr lang="fr-FR" sz="1600" b="1" dirty="0">
                <a:latin typeface="Tahoma" panose="020B0604030504040204" pitchFamily="34" charset="0"/>
                <a:ea typeface="Tahoma" panose="020B0604030504040204" pitchFamily="34" charset="0"/>
                <a:cs typeface="Tahoma" panose="020B0604030504040204" pitchFamily="34" charset="0"/>
              </a:rPr>
              <a:t>prendre la décision concernant la compromission de l’enfant. </a:t>
            </a:r>
          </a:p>
        </p:txBody>
      </p:sp>
      <p:sp>
        <p:nvSpPr>
          <p:cNvPr id="171" name="Rectangle 170"/>
          <p:cNvSpPr/>
          <p:nvPr>
            <p:custDataLst>
              <p:tags r:id="rId87"/>
            </p:custDataLst>
          </p:nvPr>
        </p:nvSpPr>
        <p:spPr>
          <a:xfrm>
            <a:off x="156257" y="2765263"/>
            <a:ext cx="1538388" cy="3330911"/>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marL="85725"/>
            <a:r>
              <a:rPr lang="fr-FR" sz="1000" b="1" spc="-24" dirty="0">
                <a:solidFill>
                  <a:schemeClr val="bg1"/>
                </a:solidFill>
                <a:latin typeface="Tahoma" panose="020B0604030504040204" pitchFamily="34" charset="0"/>
                <a:ea typeface="Tahoma" panose="020B0604030504040204" pitchFamily="34" charset="0"/>
                <a:cs typeface="Tahoma" panose="020B0604030504040204" pitchFamily="34" charset="0"/>
              </a:rPr>
              <a:t>Caractéristiques </a:t>
            </a:r>
            <a:r>
              <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rPr>
              <a:t>de l’abus sexuel</a:t>
            </a:r>
          </a:p>
          <a:p>
            <a:pPr algn="ctr"/>
            <a:endPar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180975" indent="-95250">
              <a:buFont typeface="Arial"/>
              <a:buChar char="•"/>
            </a:pPr>
            <a:r>
              <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rPr>
              <a:t>Nature des gestes posés</a:t>
            </a:r>
          </a:p>
          <a:p>
            <a:pPr marL="180975" indent="-95250">
              <a:buFont typeface="Arial"/>
              <a:buChar char="•"/>
            </a:pPr>
            <a:endPar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180975" indent="-95250">
              <a:buFont typeface="Arial"/>
              <a:buChar char="•"/>
            </a:pPr>
            <a:r>
              <a:rPr lang="fr-FR" sz="10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Fréquence de l’abus</a:t>
            </a:r>
            <a:endPar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180975" indent="-95250"/>
            <a:endPar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180975" indent="-95250">
              <a:buFont typeface="Arial"/>
              <a:buChar char="•"/>
            </a:pPr>
            <a:r>
              <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rPr>
              <a:t>Sévérité de l’abus</a:t>
            </a:r>
          </a:p>
          <a:p>
            <a:pPr marL="180975" indent="-95250">
              <a:buFont typeface="Arial"/>
              <a:buChar char="•"/>
            </a:pPr>
            <a:endPar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180975" indent="-95250">
              <a:buFont typeface="Arial"/>
              <a:buChar char="•"/>
            </a:pPr>
            <a:r>
              <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rPr>
              <a:t>Durée de l’abus</a:t>
            </a:r>
          </a:p>
          <a:p>
            <a:pPr marL="180975" indent="-95250">
              <a:buFont typeface="Arial"/>
              <a:buChar char="•"/>
            </a:pPr>
            <a:endPar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180975" indent="-95250">
              <a:buFont typeface="Arial"/>
              <a:buChar char="•"/>
            </a:pPr>
            <a:r>
              <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rPr>
              <a:t>Nature du lien avec </a:t>
            </a:r>
            <a:r>
              <a:rPr lang="fr-FR" sz="10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l’abuseur</a:t>
            </a:r>
            <a:endParaRPr lang="fr-FR" sz="10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17" name="Rectangle 216"/>
          <p:cNvSpPr/>
          <p:nvPr>
            <p:custDataLst>
              <p:tags r:id="rId88"/>
            </p:custDataLst>
          </p:nvPr>
        </p:nvSpPr>
        <p:spPr>
          <a:xfrm>
            <a:off x="4867068" y="8498143"/>
            <a:ext cx="1533740" cy="43342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Jeune victime d’abus sexuel / abus physique / abus psychologique par le passé</a:t>
            </a:r>
          </a:p>
        </p:txBody>
      </p:sp>
      <p:sp>
        <p:nvSpPr>
          <p:cNvPr id="218" name="Rectangle 217"/>
          <p:cNvSpPr/>
          <p:nvPr>
            <p:custDataLst>
              <p:tags r:id="rId89"/>
            </p:custDataLst>
          </p:nvPr>
        </p:nvSpPr>
        <p:spPr>
          <a:xfrm>
            <a:off x="4867068" y="9422715"/>
            <a:ext cx="1533740" cy="340091"/>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Jeune exposé à la violence conjugale</a:t>
            </a:r>
          </a:p>
        </p:txBody>
      </p:sp>
      <p:sp>
        <p:nvSpPr>
          <p:cNvPr id="219" name="Rectangle 218"/>
          <p:cNvSpPr/>
          <p:nvPr>
            <p:custDataLst>
              <p:tags r:id="rId90"/>
            </p:custDataLst>
          </p:nvPr>
        </p:nvSpPr>
        <p:spPr>
          <a:xfrm>
            <a:off x="4867068" y="9011237"/>
            <a:ext cx="1533740" cy="335878"/>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latin typeface="Tahoma" panose="020B0604030504040204" pitchFamily="34" charset="0"/>
                <a:ea typeface="Tahoma" panose="020B0604030504040204" pitchFamily="34" charset="0"/>
                <a:cs typeface="Tahoma" panose="020B0604030504040204" pitchFamily="34" charset="0"/>
              </a:rPr>
              <a:t>Jeune victime  de négligence   par le passé</a:t>
            </a:r>
          </a:p>
        </p:txBody>
      </p:sp>
      <p:sp>
        <p:nvSpPr>
          <p:cNvPr id="221" name="Rectangle 220"/>
          <p:cNvSpPr/>
          <p:nvPr>
            <p:custDataLst>
              <p:tags r:id="rId91"/>
            </p:custDataLst>
          </p:nvPr>
        </p:nvSpPr>
        <p:spPr>
          <a:xfrm>
            <a:off x="5655807" y="4071172"/>
            <a:ext cx="745001" cy="408940"/>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smtClean="0">
                <a:latin typeface="Tahoma" panose="020B0604030504040204" pitchFamily="34" charset="0"/>
                <a:ea typeface="Tahoma" panose="020B0604030504040204" pitchFamily="34" charset="0"/>
                <a:cs typeface="Tahoma" panose="020B0604030504040204" pitchFamily="34" charset="0"/>
              </a:rPr>
              <a:t>Être une fille</a:t>
            </a:r>
            <a:endParaRPr lang="fr-FR" sz="700" b="1" dirty="0">
              <a:latin typeface="Tahoma" panose="020B0604030504040204" pitchFamily="34" charset="0"/>
              <a:ea typeface="Tahoma" panose="020B0604030504040204" pitchFamily="34" charset="0"/>
              <a:cs typeface="Tahoma" panose="020B0604030504040204" pitchFamily="34" charset="0"/>
            </a:endParaRPr>
          </a:p>
        </p:txBody>
      </p:sp>
      <p:sp>
        <p:nvSpPr>
          <p:cNvPr id="222" name="Rectangle 221"/>
          <p:cNvSpPr/>
          <p:nvPr>
            <p:custDataLst>
              <p:tags r:id="rId92"/>
            </p:custDataLst>
          </p:nvPr>
        </p:nvSpPr>
        <p:spPr>
          <a:xfrm>
            <a:off x="5655807" y="4568144"/>
            <a:ext cx="745001" cy="408940"/>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smtClean="0">
                <a:latin typeface="Tahoma" panose="020B0604030504040204" pitchFamily="34" charset="0"/>
                <a:ea typeface="Tahoma" panose="020B0604030504040204" pitchFamily="34" charset="0"/>
                <a:cs typeface="Tahoma" panose="020B0604030504040204" pitchFamily="34" charset="0"/>
              </a:rPr>
              <a:t>Déficit</a:t>
            </a:r>
          </a:p>
          <a:p>
            <a:pPr algn="ctr"/>
            <a:r>
              <a:rPr lang="fr-FR" sz="700" b="1" dirty="0" smtClean="0">
                <a:latin typeface="Tahoma" panose="020B0604030504040204" pitchFamily="34" charset="0"/>
                <a:ea typeface="Tahoma" panose="020B0604030504040204" pitchFamily="34" charset="0"/>
                <a:cs typeface="Tahoma" panose="020B0604030504040204" pitchFamily="34" charset="0"/>
              </a:rPr>
              <a:t>intellectuel</a:t>
            </a:r>
            <a:endParaRPr lang="fr-FR" sz="700" b="1" dirty="0">
              <a:latin typeface="Tahoma" panose="020B0604030504040204" pitchFamily="34" charset="0"/>
              <a:ea typeface="Tahoma" panose="020B0604030504040204" pitchFamily="34" charset="0"/>
              <a:cs typeface="Tahoma" panose="020B0604030504040204" pitchFamily="34" charset="0"/>
            </a:endParaRPr>
          </a:p>
        </p:txBody>
      </p:sp>
      <p:sp>
        <p:nvSpPr>
          <p:cNvPr id="223" name="Rectangle 222"/>
          <p:cNvSpPr/>
          <p:nvPr>
            <p:custDataLst>
              <p:tags r:id="rId93"/>
            </p:custDataLst>
          </p:nvPr>
        </p:nvSpPr>
        <p:spPr>
          <a:xfrm>
            <a:off x="5655807" y="5060269"/>
            <a:ext cx="745001" cy="408940"/>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smtClean="0">
                <a:latin typeface="Tahoma" panose="020B0604030504040204" pitchFamily="34" charset="0"/>
                <a:ea typeface="Tahoma" panose="020B0604030504040204" pitchFamily="34" charset="0"/>
                <a:cs typeface="Tahoma" panose="020B0604030504040204" pitchFamily="34" charset="0"/>
              </a:rPr>
              <a:t>Handicap</a:t>
            </a:r>
          </a:p>
          <a:p>
            <a:pPr algn="ctr"/>
            <a:r>
              <a:rPr lang="fr-FR" sz="700" b="1" dirty="0" smtClean="0">
                <a:latin typeface="Tahoma" panose="020B0604030504040204" pitchFamily="34" charset="0"/>
                <a:ea typeface="Tahoma" panose="020B0604030504040204" pitchFamily="34" charset="0"/>
                <a:cs typeface="Tahoma" panose="020B0604030504040204" pitchFamily="34" charset="0"/>
              </a:rPr>
              <a:t>physique</a:t>
            </a:r>
            <a:endParaRPr lang="fr-FR" sz="700" b="1" dirty="0">
              <a:latin typeface="Tahoma" panose="020B0604030504040204" pitchFamily="34" charset="0"/>
              <a:ea typeface="Tahoma" panose="020B0604030504040204" pitchFamily="34" charset="0"/>
              <a:cs typeface="Tahoma" panose="020B0604030504040204" pitchFamily="34" charset="0"/>
            </a:endParaRPr>
          </a:p>
        </p:txBody>
      </p:sp>
      <p:sp>
        <p:nvSpPr>
          <p:cNvPr id="224" name="Rectangle 223"/>
          <p:cNvSpPr/>
          <p:nvPr>
            <p:custDataLst>
              <p:tags r:id="rId94"/>
            </p:custDataLst>
          </p:nvPr>
        </p:nvSpPr>
        <p:spPr>
          <a:xfrm>
            <a:off x="5655807" y="5527709"/>
            <a:ext cx="745001" cy="408940"/>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smtClean="0">
                <a:latin typeface="Tahoma" panose="020B0604030504040204" pitchFamily="34" charset="0"/>
                <a:ea typeface="Tahoma" panose="020B0604030504040204" pitchFamily="34" charset="0"/>
                <a:cs typeface="Tahoma" panose="020B0604030504040204" pitchFamily="34" charset="0"/>
              </a:rPr>
              <a:t>Carences</a:t>
            </a:r>
          </a:p>
          <a:p>
            <a:pPr algn="ctr"/>
            <a:r>
              <a:rPr lang="fr-FR" sz="700" b="1" dirty="0" smtClean="0">
                <a:latin typeface="Tahoma" panose="020B0604030504040204" pitchFamily="34" charset="0"/>
                <a:ea typeface="Tahoma" panose="020B0604030504040204" pitchFamily="34" charset="0"/>
                <a:cs typeface="Tahoma" panose="020B0604030504040204" pitchFamily="34" charset="0"/>
              </a:rPr>
              <a:t>affectives</a:t>
            </a:r>
            <a:endParaRPr lang="fr-FR" sz="700" b="1" dirty="0">
              <a:latin typeface="Tahoma" panose="020B0604030504040204" pitchFamily="34" charset="0"/>
              <a:ea typeface="Tahoma" panose="020B0604030504040204" pitchFamily="34" charset="0"/>
              <a:cs typeface="Tahoma" panose="020B0604030504040204" pitchFamily="34" charset="0"/>
            </a:endParaRPr>
          </a:p>
        </p:txBody>
      </p:sp>
      <p:sp>
        <p:nvSpPr>
          <p:cNvPr id="225" name="Rectangle 224"/>
          <p:cNvSpPr/>
          <p:nvPr>
            <p:custDataLst>
              <p:tags r:id="rId95"/>
            </p:custDataLst>
          </p:nvPr>
        </p:nvSpPr>
        <p:spPr>
          <a:xfrm>
            <a:off x="5655807" y="5998728"/>
            <a:ext cx="745001" cy="408940"/>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smtClean="0">
                <a:latin typeface="Tahoma" panose="020B0604030504040204" pitchFamily="34" charset="0"/>
                <a:ea typeface="Tahoma" panose="020B0604030504040204" pitchFamily="34" charset="0"/>
                <a:cs typeface="Tahoma" panose="020B0604030504040204" pitchFamily="34" charset="0"/>
              </a:rPr>
              <a:t>Isolement </a:t>
            </a:r>
          </a:p>
          <a:p>
            <a:pPr algn="ctr"/>
            <a:r>
              <a:rPr lang="fr-FR" sz="700" b="1" dirty="0" smtClean="0">
                <a:latin typeface="Tahoma" panose="020B0604030504040204" pitchFamily="34" charset="0"/>
                <a:ea typeface="Tahoma" panose="020B0604030504040204" pitchFamily="34" charset="0"/>
                <a:cs typeface="Tahoma" panose="020B0604030504040204" pitchFamily="34" charset="0"/>
              </a:rPr>
              <a:t>social</a:t>
            </a:r>
            <a:endParaRPr lang="fr-FR" sz="700" b="1" dirty="0">
              <a:latin typeface="Tahoma" panose="020B0604030504040204" pitchFamily="34" charset="0"/>
              <a:ea typeface="Tahoma" panose="020B0604030504040204" pitchFamily="34" charset="0"/>
              <a:cs typeface="Tahoma" panose="020B0604030504040204" pitchFamily="34" charset="0"/>
            </a:endParaRPr>
          </a:p>
        </p:txBody>
      </p:sp>
      <p:sp>
        <p:nvSpPr>
          <p:cNvPr id="226" name="Rectangle 225"/>
          <p:cNvSpPr/>
          <p:nvPr>
            <p:custDataLst>
              <p:tags r:id="rId96"/>
            </p:custDataLst>
          </p:nvPr>
        </p:nvSpPr>
        <p:spPr>
          <a:xfrm>
            <a:off x="5655807" y="6474604"/>
            <a:ext cx="745001" cy="408940"/>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smtClean="0">
                <a:latin typeface="Tahoma" panose="020B0604030504040204" pitchFamily="34" charset="0"/>
                <a:ea typeface="Tahoma" panose="020B0604030504040204" pitchFamily="34" charset="0"/>
                <a:cs typeface="Tahoma" panose="020B0604030504040204" pitchFamily="34" charset="0"/>
              </a:rPr>
              <a:t>Besoin </a:t>
            </a:r>
          </a:p>
          <a:p>
            <a:pPr algn="ctr"/>
            <a:r>
              <a:rPr lang="fr-FR" sz="700" b="1" dirty="0">
                <a:latin typeface="Tahoma" panose="020B0604030504040204" pitchFamily="34" charset="0"/>
                <a:ea typeface="Tahoma" panose="020B0604030504040204" pitchFamily="34" charset="0"/>
                <a:cs typeface="Tahoma" panose="020B0604030504040204" pitchFamily="34" charset="0"/>
              </a:rPr>
              <a:t>d</a:t>
            </a:r>
            <a:r>
              <a:rPr lang="fr-FR" sz="700" b="1" dirty="0" smtClean="0">
                <a:latin typeface="Tahoma" panose="020B0604030504040204" pitchFamily="34" charset="0"/>
                <a:ea typeface="Tahoma" panose="020B0604030504040204" pitchFamily="34" charset="0"/>
                <a:cs typeface="Tahoma" panose="020B0604030504040204" pitchFamily="34" charset="0"/>
              </a:rPr>
              <a:t>’attention</a:t>
            </a:r>
            <a:endParaRPr lang="fr-FR" sz="700" b="1" dirty="0">
              <a:latin typeface="Tahoma" panose="020B0604030504040204" pitchFamily="34" charset="0"/>
              <a:ea typeface="Tahoma" panose="020B0604030504040204" pitchFamily="34" charset="0"/>
              <a:cs typeface="Tahoma" panose="020B0604030504040204" pitchFamily="34" charset="0"/>
            </a:endParaRPr>
          </a:p>
        </p:txBody>
      </p:sp>
      <p:sp>
        <p:nvSpPr>
          <p:cNvPr id="227" name="Rectangle 226"/>
          <p:cNvSpPr/>
          <p:nvPr>
            <p:custDataLst>
              <p:tags r:id="rId97"/>
            </p:custDataLst>
          </p:nvPr>
        </p:nvSpPr>
        <p:spPr>
          <a:xfrm>
            <a:off x="5655807" y="6966730"/>
            <a:ext cx="745001" cy="710962"/>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smtClean="0">
                <a:latin typeface="Tahoma" panose="020B0604030504040204" pitchFamily="34" charset="0"/>
                <a:ea typeface="Tahoma" panose="020B0604030504040204" pitchFamily="34" charset="0"/>
                <a:cs typeface="Tahoma" panose="020B0604030504040204" pitchFamily="34" charset="0"/>
              </a:rPr>
              <a:t>Problèmes</a:t>
            </a:r>
          </a:p>
          <a:p>
            <a:pPr algn="ctr"/>
            <a:r>
              <a:rPr lang="fr-FR" sz="700" b="1" dirty="0">
                <a:latin typeface="Tahoma" panose="020B0604030504040204" pitchFamily="34" charset="0"/>
                <a:ea typeface="Tahoma" panose="020B0604030504040204" pitchFamily="34" charset="0"/>
                <a:cs typeface="Tahoma" panose="020B0604030504040204" pitchFamily="34" charset="0"/>
              </a:rPr>
              <a:t>i</a:t>
            </a:r>
            <a:r>
              <a:rPr lang="fr-FR" sz="700" b="1" dirty="0" smtClean="0">
                <a:latin typeface="Tahoma" panose="020B0604030504040204" pitchFamily="34" charset="0"/>
                <a:ea typeface="Tahoma" panose="020B0604030504040204" pitchFamily="34" charset="0"/>
                <a:cs typeface="Tahoma" panose="020B0604030504040204" pitchFamily="34" charset="0"/>
              </a:rPr>
              <a:t>ntériorisés ou</a:t>
            </a:r>
          </a:p>
          <a:p>
            <a:pPr algn="ctr"/>
            <a:r>
              <a:rPr lang="fr-FR" sz="700" b="1" dirty="0" smtClean="0">
                <a:latin typeface="Tahoma" panose="020B0604030504040204" pitchFamily="34" charset="0"/>
                <a:ea typeface="Tahoma" panose="020B0604030504040204" pitchFamily="34" charset="0"/>
                <a:cs typeface="Tahoma" panose="020B0604030504040204" pitchFamily="34" charset="0"/>
              </a:rPr>
              <a:t>extériorisés</a:t>
            </a:r>
            <a:endParaRPr lang="fr-FR" sz="700" b="1" dirty="0">
              <a:latin typeface="Tahoma" panose="020B0604030504040204" pitchFamily="34" charset="0"/>
              <a:ea typeface="Tahoma" panose="020B0604030504040204" pitchFamily="34" charset="0"/>
              <a:cs typeface="Tahoma" panose="020B0604030504040204" pitchFamily="34" charset="0"/>
            </a:endParaRPr>
          </a:p>
        </p:txBody>
      </p:sp>
      <p:sp>
        <p:nvSpPr>
          <p:cNvPr id="228" name="Rectangle 227"/>
          <p:cNvSpPr/>
          <p:nvPr>
            <p:custDataLst>
              <p:tags r:id="rId98"/>
            </p:custDataLst>
          </p:nvPr>
        </p:nvSpPr>
        <p:spPr>
          <a:xfrm>
            <a:off x="4855007" y="7916825"/>
            <a:ext cx="1533740" cy="503468"/>
          </a:xfrm>
          <a:prstGeom prst="rect">
            <a:avLst/>
          </a:prstGeom>
          <a:solidFill>
            <a:schemeClr val="bg1"/>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Histoire développementale</a:t>
            </a:r>
            <a:endParaRPr lang="fr-FR" sz="7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137" name="ZoneTexte 136"/>
          <p:cNvSpPr txBox="1"/>
          <p:nvPr>
            <p:custDataLst>
              <p:tags r:id="rId99"/>
            </p:custDataLst>
          </p:nvPr>
        </p:nvSpPr>
        <p:spPr>
          <a:xfrm>
            <a:off x="14779392" y="114854"/>
            <a:ext cx="927750" cy="307777"/>
          </a:xfrm>
          <a:prstGeom prst="rect">
            <a:avLst/>
          </a:prstGeom>
          <a:noFill/>
          <a:ln w="12700">
            <a:solidFill>
              <a:schemeClr val="tx1"/>
            </a:solidFill>
            <a:prstDash val="solid"/>
          </a:ln>
        </p:spPr>
        <p:txBody>
          <a:bodyPr wrap="square" rtlCol="0">
            <a:spAutoFit/>
          </a:bodyPr>
          <a:lstStyle/>
          <a:p>
            <a:pPr algn="ctr"/>
            <a:r>
              <a:rPr lang="fr-FR" sz="1400" b="1" dirty="0" smtClean="0">
                <a:latin typeface="Tahoma" panose="020B0604030504040204" pitchFamily="34" charset="0"/>
                <a:ea typeface="Tahoma" panose="020B0604030504040204" pitchFamily="34" charset="0"/>
                <a:cs typeface="Tahoma" panose="020B0604030504040204" pitchFamily="34" charset="0"/>
              </a:rPr>
              <a:t>Carte 5</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169" name="Rectangle 168"/>
          <p:cNvSpPr/>
          <p:nvPr>
            <p:custDataLst>
              <p:tags r:id="rId100"/>
            </p:custDataLst>
          </p:nvPr>
        </p:nvSpPr>
        <p:spPr>
          <a:xfrm>
            <a:off x="7860072" y="5201694"/>
            <a:ext cx="857546" cy="529385"/>
          </a:xfrm>
          <a:prstGeom prst="rect">
            <a:avLst/>
          </a:prstGeom>
          <a:solidFill>
            <a:schemeClr val="bg1"/>
          </a:solidFill>
          <a:ln w="19050" cmpd="sng">
            <a:solidFill>
              <a:srgbClr val="000000"/>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chemeClr val="tx1"/>
                </a:solidFill>
                <a:latin typeface="Tahoma" panose="020B0604030504040204" pitchFamily="34" charset="0"/>
                <a:ea typeface="Tahoma" panose="020B0604030504040204" pitchFamily="34" charset="0"/>
                <a:cs typeface="Tahoma" panose="020B0604030504040204" pitchFamily="34" charset="0"/>
              </a:rPr>
              <a:t>Concernant le </a:t>
            </a:r>
            <a:r>
              <a:rPr lang="fr-FR" sz="700" b="1" spc="-18" dirty="0">
                <a:solidFill>
                  <a:schemeClr val="tx1"/>
                </a:solidFill>
                <a:latin typeface="Tahoma" panose="020B0604030504040204" pitchFamily="34" charset="0"/>
                <a:ea typeface="Tahoma" panose="020B0604030504040204" pitchFamily="34" charset="0"/>
                <a:cs typeface="Tahoma" panose="020B0604030504040204" pitchFamily="34" charset="0"/>
              </a:rPr>
              <a:t>fonctionnement</a:t>
            </a:r>
            <a:r>
              <a:rPr lang="fr-FR" sz="700" b="1" dirty="0">
                <a:solidFill>
                  <a:schemeClr val="tx1"/>
                </a:solidFill>
                <a:latin typeface="Tahoma" panose="020B0604030504040204" pitchFamily="34" charset="0"/>
                <a:ea typeface="Tahoma" panose="020B0604030504040204" pitchFamily="34" charset="0"/>
                <a:cs typeface="Tahoma" panose="020B0604030504040204" pitchFamily="34" charset="0"/>
              </a:rPr>
              <a:t> de la famille</a:t>
            </a:r>
          </a:p>
        </p:txBody>
      </p:sp>
      <p:sp>
        <p:nvSpPr>
          <p:cNvPr id="184" name="Rectangle 183"/>
          <p:cNvSpPr/>
          <p:nvPr>
            <p:custDataLst>
              <p:tags r:id="rId101"/>
            </p:custDataLst>
          </p:nvPr>
        </p:nvSpPr>
        <p:spPr>
          <a:xfrm>
            <a:off x="7881011" y="5804606"/>
            <a:ext cx="823446" cy="325941"/>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Un des parents biologiques est absent</a:t>
            </a:r>
          </a:p>
        </p:txBody>
      </p:sp>
      <p:sp>
        <p:nvSpPr>
          <p:cNvPr id="189" name="Rectangle 188"/>
          <p:cNvSpPr/>
          <p:nvPr>
            <p:custDataLst>
              <p:tags r:id="rId102"/>
            </p:custDataLst>
          </p:nvPr>
        </p:nvSpPr>
        <p:spPr>
          <a:xfrm>
            <a:off x="7872080" y="4753511"/>
            <a:ext cx="844381" cy="349366"/>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Présence des parents biologiques</a:t>
            </a:r>
          </a:p>
        </p:txBody>
      </p:sp>
      <p:sp>
        <p:nvSpPr>
          <p:cNvPr id="198" name="Rectangle 197"/>
          <p:cNvSpPr/>
          <p:nvPr>
            <p:custDataLst>
              <p:tags r:id="rId103"/>
            </p:custDataLst>
          </p:nvPr>
        </p:nvSpPr>
        <p:spPr>
          <a:xfrm>
            <a:off x="8851343" y="4469275"/>
            <a:ext cx="830747" cy="620032"/>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Soutien du parent NA à </a:t>
            </a: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l’enfant </a:t>
            </a: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suite au dévoilement</a:t>
            </a:r>
          </a:p>
        </p:txBody>
      </p:sp>
      <p:sp>
        <p:nvSpPr>
          <p:cNvPr id="201" name="Rectangle 200"/>
          <p:cNvSpPr/>
          <p:nvPr>
            <p:custDataLst>
              <p:tags r:id="rId104"/>
            </p:custDataLst>
          </p:nvPr>
        </p:nvSpPr>
        <p:spPr>
          <a:xfrm>
            <a:off x="8857081" y="3926260"/>
            <a:ext cx="825009" cy="442329"/>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Sentiment de compétence du parent</a:t>
            </a:r>
          </a:p>
        </p:txBody>
      </p:sp>
      <p:sp>
        <p:nvSpPr>
          <p:cNvPr id="203" name="Rectangle 202"/>
          <p:cNvSpPr/>
          <p:nvPr>
            <p:custDataLst>
              <p:tags r:id="rId105"/>
            </p:custDataLst>
          </p:nvPr>
        </p:nvSpPr>
        <p:spPr>
          <a:xfrm>
            <a:off x="8855650" y="5201695"/>
            <a:ext cx="754884" cy="529038"/>
          </a:xfrm>
          <a:prstGeom prst="rect">
            <a:avLst/>
          </a:prstGeom>
          <a:solidFill>
            <a:schemeClr val="bg1"/>
          </a:solidFill>
          <a:ln w="19050" cmpd="sng">
            <a:solidFill>
              <a:srgbClr val="000000"/>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chemeClr val="tx1"/>
                </a:solidFill>
                <a:latin typeface="Tahoma" panose="020B0604030504040204" pitchFamily="34" charset="0"/>
                <a:ea typeface="Tahoma" panose="020B0604030504040204" pitchFamily="34" charset="0"/>
                <a:cs typeface="Tahoma" panose="020B0604030504040204" pitchFamily="34" charset="0"/>
              </a:rPr>
              <a:t>Concernant le parent NA</a:t>
            </a:r>
          </a:p>
        </p:txBody>
      </p:sp>
      <p:sp>
        <p:nvSpPr>
          <p:cNvPr id="204" name="Rectangle 203"/>
          <p:cNvSpPr/>
          <p:nvPr>
            <p:custDataLst>
              <p:tags r:id="rId106"/>
            </p:custDataLst>
          </p:nvPr>
        </p:nvSpPr>
        <p:spPr>
          <a:xfrm>
            <a:off x="8857081" y="3310151"/>
            <a:ext cx="830747" cy="552670"/>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Absence </a:t>
            </a: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de détresse psychologique chez le parent</a:t>
            </a:r>
            <a:endPar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05" name="Rectangle 204"/>
          <p:cNvSpPr/>
          <p:nvPr>
            <p:custDataLst>
              <p:tags r:id="rId107"/>
            </p:custDataLst>
          </p:nvPr>
        </p:nvSpPr>
        <p:spPr>
          <a:xfrm>
            <a:off x="7881011" y="6192865"/>
            <a:ext cx="823446" cy="30840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Instabilité familiale</a:t>
            </a:r>
          </a:p>
        </p:txBody>
      </p:sp>
      <p:sp>
        <p:nvSpPr>
          <p:cNvPr id="206" name="Rectangle 205"/>
          <p:cNvSpPr/>
          <p:nvPr>
            <p:custDataLst>
              <p:tags r:id="rId108"/>
            </p:custDataLst>
          </p:nvPr>
        </p:nvSpPr>
        <p:spPr>
          <a:xfrm>
            <a:off x="7881011" y="6551312"/>
            <a:ext cx="823446" cy="251792"/>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Violence intrafamiliale</a:t>
            </a:r>
          </a:p>
        </p:txBody>
      </p:sp>
      <p:sp>
        <p:nvSpPr>
          <p:cNvPr id="207" name="Rectangle 206"/>
          <p:cNvSpPr/>
          <p:nvPr>
            <p:custDataLst>
              <p:tags r:id="rId109"/>
            </p:custDataLst>
          </p:nvPr>
        </p:nvSpPr>
        <p:spPr>
          <a:xfrm>
            <a:off x="7855133" y="7621659"/>
            <a:ext cx="829878" cy="365978"/>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Présence de conduites </a:t>
            </a: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criminelles</a:t>
            </a:r>
            <a:endPar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08" name="Rectangle 207"/>
          <p:cNvSpPr/>
          <p:nvPr>
            <p:custDataLst>
              <p:tags r:id="rId110"/>
            </p:custDataLst>
          </p:nvPr>
        </p:nvSpPr>
        <p:spPr>
          <a:xfrm>
            <a:off x="7867922" y="7213510"/>
            <a:ext cx="822454" cy="36371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Conflits entre les membres de la famille</a:t>
            </a:r>
          </a:p>
        </p:txBody>
      </p:sp>
      <p:sp>
        <p:nvSpPr>
          <p:cNvPr id="209" name="Rectangle 208"/>
          <p:cNvSpPr/>
          <p:nvPr>
            <p:custDataLst>
              <p:tags r:id="rId111"/>
            </p:custDataLst>
          </p:nvPr>
        </p:nvSpPr>
        <p:spPr>
          <a:xfrm>
            <a:off x="8867799" y="2180844"/>
            <a:ext cx="830747" cy="462783"/>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Absence </a:t>
            </a: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 d’un trouble mental chez </a:t>
            </a: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le parent </a:t>
            </a:r>
          </a:p>
        </p:txBody>
      </p:sp>
      <p:sp>
        <p:nvSpPr>
          <p:cNvPr id="210" name="Rectangle 209"/>
          <p:cNvSpPr/>
          <p:nvPr>
            <p:custDataLst>
              <p:tags r:id="rId112"/>
            </p:custDataLst>
          </p:nvPr>
        </p:nvSpPr>
        <p:spPr>
          <a:xfrm>
            <a:off x="9775533" y="5200482"/>
            <a:ext cx="767369" cy="530597"/>
          </a:xfrm>
          <a:prstGeom prst="rect">
            <a:avLst/>
          </a:prstGeom>
          <a:solidFill>
            <a:schemeClr val="bg1"/>
          </a:solidFill>
          <a:ln w="19050" cmpd="sng">
            <a:solidFill>
              <a:srgbClr val="000000"/>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chemeClr val="tx1"/>
                </a:solidFill>
                <a:latin typeface="Tahoma" panose="020B0604030504040204" pitchFamily="34" charset="0"/>
                <a:ea typeface="Tahoma" panose="020B0604030504040204" pitchFamily="34" charset="0"/>
                <a:cs typeface="Tahoma" panose="020B0604030504040204" pitchFamily="34" charset="0"/>
              </a:rPr>
              <a:t>Concernant </a:t>
            </a:r>
            <a:r>
              <a:rPr lang="fr-FR" sz="7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la qualité des soins du </a:t>
            </a:r>
            <a:r>
              <a:rPr lang="fr-FR" sz="700" b="1" dirty="0">
                <a:solidFill>
                  <a:schemeClr val="tx1"/>
                </a:solidFill>
                <a:latin typeface="Tahoma" panose="020B0604030504040204" pitchFamily="34" charset="0"/>
                <a:ea typeface="Tahoma" panose="020B0604030504040204" pitchFamily="34" charset="0"/>
                <a:cs typeface="Tahoma" panose="020B0604030504040204" pitchFamily="34" charset="0"/>
              </a:rPr>
              <a:t>parent NA</a:t>
            </a:r>
          </a:p>
        </p:txBody>
      </p:sp>
      <p:sp>
        <p:nvSpPr>
          <p:cNvPr id="211" name="Rectangle 210"/>
          <p:cNvSpPr/>
          <p:nvPr>
            <p:custDataLst>
              <p:tags r:id="rId113"/>
            </p:custDataLst>
          </p:nvPr>
        </p:nvSpPr>
        <p:spPr>
          <a:xfrm>
            <a:off x="10699701" y="5200482"/>
            <a:ext cx="848570" cy="530153"/>
          </a:xfrm>
          <a:prstGeom prst="rect">
            <a:avLst/>
          </a:prstGeom>
          <a:solidFill>
            <a:schemeClr val="bg1"/>
          </a:solidFill>
          <a:ln w="19050" cmpd="sng">
            <a:solidFill>
              <a:srgbClr val="000000"/>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chemeClr val="tx1"/>
                </a:solidFill>
                <a:latin typeface="Tahoma" panose="020B0604030504040204" pitchFamily="34" charset="0"/>
                <a:ea typeface="Tahoma" panose="020B0604030504040204" pitchFamily="34" charset="0"/>
                <a:cs typeface="Tahoma" panose="020B0604030504040204" pitchFamily="34" charset="0"/>
              </a:rPr>
              <a:t>Réaction du parent NA et de la fratrie à l’abus</a:t>
            </a:r>
          </a:p>
        </p:txBody>
      </p:sp>
      <p:sp>
        <p:nvSpPr>
          <p:cNvPr id="212" name="Rectangle 211"/>
          <p:cNvSpPr/>
          <p:nvPr>
            <p:custDataLst>
              <p:tags r:id="rId114"/>
            </p:custDataLst>
          </p:nvPr>
        </p:nvSpPr>
        <p:spPr>
          <a:xfrm>
            <a:off x="9789671" y="4641777"/>
            <a:ext cx="745001" cy="462783"/>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Soins</a:t>
            </a:r>
          </a:p>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 appropriés</a:t>
            </a:r>
          </a:p>
        </p:txBody>
      </p:sp>
      <p:sp>
        <p:nvSpPr>
          <p:cNvPr id="213" name="Rectangle 212"/>
          <p:cNvSpPr/>
          <p:nvPr>
            <p:custDataLst>
              <p:tags r:id="rId115"/>
            </p:custDataLst>
          </p:nvPr>
        </p:nvSpPr>
        <p:spPr>
          <a:xfrm>
            <a:off x="9787725" y="4105460"/>
            <a:ext cx="745001" cy="462783"/>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Supervision adéquate</a:t>
            </a:r>
          </a:p>
        </p:txBody>
      </p:sp>
      <p:sp>
        <p:nvSpPr>
          <p:cNvPr id="214" name="Rectangle 213"/>
          <p:cNvSpPr/>
          <p:nvPr>
            <p:custDataLst>
              <p:tags r:id="rId116"/>
            </p:custDataLst>
          </p:nvPr>
        </p:nvSpPr>
        <p:spPr>
          <a:xfrm>
            <a:off x="9787725" y="3590316"/>
            <a:ext cx="745001" cy="454126"/>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Pratiques disciplinaires</a:t>
            </a:r>
          </a:p>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adéquates</a:t>
            </a:r>
          </a:p>
        </p:txBody>
      </p:sp>
      <p:sp>
        <p:nvSpPr>
          <p:cNvPr id="215" name="Rectangle 214"/>
          <p:cNvSpPr/>
          <p:nvPr>
            <p:custDataLst>
              <p:tags r:id="rId117"/>
            </p:custDataLst>
          </p:nvPr>
        </p:nvSpPr>
        <p:spPr>
          <a:xfrm>
            <a:off x="9789671" y="3051087"/>
            <a:ext cx="745001" cy="462783"/>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Relation parent-enfant positive</a:t>
            </a:r>
          </a:p>
        </p:txBody>
      </p:sp>
      <p:sp>
        <p:nvSpPr>
          <p:cNvPr id="216" name="Rectangle 215"/>
          <p:cNvSpPr/>
          <p:nvPr>
            <p:custDataLst>
              <p:tags r:id="rId118"/>
            </p:custDataLst>
          </p:nvPr>
        </p:nvSpPr>
        <p:spPr>
          <a:xfrm>
            <a:off x="10699699" y="2683863"/>
            <a:ext cx="807157" cy="304350"/>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Soutien de la fratrie</a:t>
            </a:r>
          </a:p>
        </p:txBody>
      </p:sp>
      <p:sp>
        <p:nvSpPr>
          <p:cNvPr id="220" name="Rectangle 219"/>
          <p:cNvSpPr/>
          <p:nvPr>
            <p:custDataLst>
              <p:tags r:id="rId119"/>
            </p:custDataLst>
          </p:nvPr>
        </p:nvSpPr>
        <p:spPr>
          <a:xfrm>
            <a:off x="7854958" y="2281350"/>
            <a:ext cx="830053" cy="404765"/>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Fonctionnement familial favorable</a:t>
            </a:r>
          </a:p>
        </p:txBody>
      </p:sp>
      <p:sp>
        <p:nvSpPr>
          <p:cNvPr id="229" name="Rectangle 228"/>
          <p:cNvSpPr/>
          <p:nvPr>
            <p:custDataLst>
              <p:tags r:id="rId120"/>
            </p:custDataLst>
          </p:nvPr>
        </p:nvSpPr>
        <p:spPr>
          <a:xfrm>
            <a:off x="10699699" y="4642042"/>
            <a:ext cx="833029" cy="462783"/>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spc="-12" dirty="0">
                <a:solidFill>
                  <a:srgbClr val="FFFFFF"/>
                </a:solidFill>
                <a:latin typeface="Tahoma" panose="020B0604030504040204" pitchFamily="34" charset="0"/>
                <a:ea typeface="Tahoma" panose="020B0604030504040204" pitchFamily="34" charset="0"/>
                <a:cs typeface="Tahoma" panose="020B0604030504040204" pitchFamily="34" charset="0"/>
              </a:rPr>
              <a:t>Reconnaissance</a:t>
            </a: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 de l’abus</a:t>
            </a:r>
          </a:p>
        </p:txBody>
      </p:sp>
      <p:sp>
        <p:nvSpPr>
          <p:cNvPr id="230" name="Rectangle 229"/>
          <p:cNvSpPr/>
          <p:nvPr>
            <p:custDataLst>
              <p:tags r:id="rId121"/>
            </p:custDataLst>
          </p:nvPr>
        </p:nvSpPr>
        <p:spPr>
          <a:xfrm>
            <a:off x="10699699" y="3059020"/>
            <a:ext cx="833030" cy="462783"/>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Expulsion de l’abuseur</a:t>
            </a:r>
          </a:p>
        </p:txBody>
      </p:sp>
      <p:sp>
        <p:nvSpPr>
          <p:cNvPr id="231" name="Rectangle 230"/>
          <p:cNvSpPr/>
          <p:nvPr>
            <p:custDataLst>
              <p:tags r:id="rId122"/>
            </p:custDataLst>
          </p:nvPr>
        </p:nvSpPr>
        <p:spPr>
          <a:xfrm>
            <a:off x="8851343" y="2722032"/>
            <a:ext cx="830747" cy="532362"/>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Absence de problèmes de </a:t>
            </a: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consommation </a:t>
            </a: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chez le parent </a:t>
            </a:r>
          </a:p>
        </p:txBody>
      </p:sp>
      <p:sp>
        <p:nvSpPr>
          <p:cNvPr id="232" name="Rectangle 231"/>
          <p:cNvSpPr/>
          <p:nvPr>
            <p:custDataLst>
              <p:tags r:id="rId123"/>
            </p:custDataLst>
          </p:nvPr>
        </p:nvSpPr>
        <p:spPr>
          <a:xfrm>
            <a:off x="7864307" y="4285718"/>
            <a:ext cx="844381" cy="386201"/>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Stabilité familiale et conjugale</a:t>
            </a:r>
          </a:p>
        </p:txBody>
      </p:sp>
      <p:sp>
        <p:nvSpPr>
          <p:cNvPr id="233" name="Rectangle 232"/>
          <p:cNvSpPr/>
          <p:nvPr>
            <p:custDataLst>
              <p:tags r:id="rId124"/>
            </p:custDataLst>
          </p:nvPr>
        </p:nvSpPr>
        <p:spPr>
          <a:xfrm>
            <a:off x="7860072" y="3852824"/>
            <a:ext cx="844381" cy="376808"/>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Relations positives dans la famille</a:t>
            </a:r>
          </a:p>
        </p:txBody>
      </p:sp>
      <p:sp>
        <p:nvSpPr>
          <p:cNvPr id="234" name="Rectangle 233"/>
          <p:cNvSpPr/>
          <p:nvPr>
            <p:custDataLst>
              <p:tags r:id="rId125"/>
            </p:custDataLst>
          </p:nvPr>
        </p:nvSpPr>
        <p:spPr>
          <a:xfrm>
            <a:off x="7855133" y="3293185"/>
            <a:ext cx="844381" cy="457802"/>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Absence de conduites criminelles chez les parents</a:t>
            </a:r>
          </a:p>
        </p:txBody>
      </p:sp>
      <p:sp>
        <p:nvSpPr>
          <p:cNvPr id="235" name="Rectangle 234"/>
          <p:cNvSpPr/>
          <p:nvPr>
            <p:custDataLst>
              <p:tags r:id="rId126"/>
            </p:custDataLst>
          </p:nvPr>
        </p:nvSpPr>
        <p:spPr>
          <a:xfrm>
            <a:off x="7861564" y="2794155"/>
            <a:ext cx="844381" cy="405354"/>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Engagement et présence des parents</a:t>
            </a:r>
          </a:p>
        </p:txBody>
      </p:sp>
      <p:sp>
        <p:nvSpPr>
          <p:cNvPr id="236" name="Rectangle 235"/>
          <p:cNvSpPr/>
          <p:nvPr>
            <p:custDataLst>
              <p:tags r:id="rId127"/>
            </p:custDataLst>
          </p:nvPr>
        </p:nvSpPr>
        <p:spPr>
          <a:xfrm>
            <a:off x="8851343" y="1718061"/>
            <a:ext cx="830747" cy="365240"/>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Scolarité suffisante</a:t>
            </a:r>
          </a:p>
        </p:txBody>
      </p:sp>
      <p:sp>
        <p:nvSpPr>
          <p:cNvPr id="237" name="Rectangle 236"/>
          <p:cNvSpPr/>
          <p:nvPr>
            <p:custDataLst>
              <p:tags r:id="rId128"/>
            </p:custDataLst>
          </p:nvPr>
        </p:nvSpPr>
        <p:spPr>
          <a:xfrm>
            <a:off x="9786963" y="2534049"/>
            <a:ext cx="745001" cy="462783"/>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Présence de soutien émotif</a:t>
            </a:r>
          </a:p>
        </p:txBody>
      </p:sp>
      <p:sp>
        <p:nvSpPr>
          <p:cNvPr id="238" name="Rectangle 237"/>
          <p:cNvSpPr/>
          <p:nvPr>
            <p:custDataLst>
              <p:tags r:id="rId129"/>
            </p:custDataLst>
          </p:nvPr>
        </p:nvSpPr>
        <p:spPr>
          <a:xfrm>
            <a:off x="9771847" y="2027389"/>
            <a:ext cx="760877" cy="433797"/>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Attachement parent-enfant stable et solide</a:t>
            </a:r>
          </a:p>
        </p:txBody>
      </p:sp>
      <p:sp>
        <p:nvSpPr>
          <p:cNvPr id="239" name="Rectangle 238"/>
          <p:cNvSpPr/>
          <p:nvPr>
            <p:custDataLst>
              <p:tags r:id="rId130"/>
            </p:custDataLst>
          </p:nvPr>
        </p:nvSpPr>
        <p:spPr>
          <a:xfrm>
            <a:off x="7873239" y="6860936"/>
            <a:ext cx="823446" cy="285473"/>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 Séparation ou divorce récent</a:t>
            </a:r>
          </a:p>
        </p:txBody>
      </p:sp>
      <p:sp>
        <p:nvSpPr>
          <p:cNvPr id="141" name="Rectangle 140"/>
          <p:cNvSpPr/>
          <p:nvPr>
            <p:custDataLst>
              <p:tags r:id="rId131"/>
            </p:custDataLst>
          </p:nvPr>
        </p:nvSpPr>
        <p:spPr>
          <a:xfrm>
            <a:off x="6706934" y="5487964"/>
            <a:ext cx="851567" cy="382802"/>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spc="-20" dirty="0" smtClean="0">
                <a:solidFill>
                  <a:schemeClr val="bg1"/>
                </a:solidFill>
                <a:latin typeface="Tahoma" panose="020B0604030504040204" pitchFamily="34" charset="0"/>
                <a:ea typeface="Tahoma" panose="020B0604030504040204" pitchFamily="34" charset="0"/>
                <a:cs typeface="Tahoma" panose="020B0604030504040204" pitchFamily="34" charset="0"/>
              </a:rPr>
              <a:t>Troubles de personnalité</a:t>
            </a:r>
            <a:endParaRPr lang="fr-FR" sz="700" b="1" spc="-2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43" name="Rectangle 142"/>
          <p:cNvSpPr/>
          <p:nvPr>
            <p:custDataLst>
              <p:tags r:id="rId132"/>
            </p:custDataLst>
          </p:nvPr>
        </p:nvSpPr>
        <p:spPr>
          <a:xfrm>
            <a:off x="6701891" y="6407668"/>
            <a:ext cx="843338" cy="491630"/>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spc="-20" dirty="0" smtClean="0">
                <a:solidFill>
                  <a:schemeClr val="bg1"/>
                </a:solidFill>
                <a:latin typeface="Tahoma" panose="020B0604030504040204" pitchFamily="34" charset="0"/>
                <a:ea typeface="Tahoma" panose="020B0604030504040204" pitchFamily="34" charset="0"/>
                <a:cs typeface="Tahoma" panose="020B0604030504040204" pitchFamily="34" charset="0"/>
              </a:rPr>
              <a:t>Problème de consommation</a:t>
            </a:r>
            <a:r>
              <a:rPr lang="fr-FR" sz="7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 d’alcool ou de drogues</a:t>
            </a:r>
            <a:endParaRPr lang="fr-FR" sz="7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85" name="Rectangle 184"/>
          <p:cNvSpPr/>
          <p:nvPr>
            <p:custDataLst>
              <p:tags r:id="rId133"/>
            </p:custDataLst>
          </p:nvPr>
        </p:nvSpPr>
        <p:spPr>
          <a:xfrm>
            <a:off x="6701934" y="1602865"/>
            <a:ext cx="856610" cy="424524"/>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Absence de problèmes </a:t>
            </a:r>
            <a:r>
              <a:rPr lang="fr-FR" sz="700" b="1" spc="-20" dirty="0">
                <a:solidFill>
                  <a:srgbClr val="FFFFFF"/>
                </a:solidFill>
                <a:latin typeface="Tahoma" panose="020B0604030504040204" pitchFamily="34" charset="0"/>
                <a:ea typeface="Tahoma" panose="020B0604030504040204" pitchFamily="34" charset="0"/>
                <a:cs typeface="Tahoma" panose="020B0604030504040204" pitchFamily="34" charset="0"/>
              </a:rPr>
              <a:t>psychologiques</a:t>
            </a: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 </a:t>
            </a:r>
          </a:p>
        </p:txBody>
      </p:sp>
      <p:sp>
        <p:nvSpPr>
          <p:cNvPr id="186" name="Rectangle 185"/>
          <p:cNvSpPr/>
          <p:nvPr>
            <p:custDataLst>
              <p:tags r:id="rId134"/>
            </p:custDataLst>
          </p:nvPr>
        </p:nvSpPr>
        <p:spPr>
          <a:xfrm>
            <a:off x="6688661" y="1112214"/>
            <a:ext cx="878070" cy="439742"/>
          </a:xfrm>
          <a:prstGeom prst="rect">
            <a:avLst/>
          </a:prstGeom>
          <a:solidFill>
            <a:srgbClr val="78953B"/>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rPr>
              <a:t>Absence de problèmes </a:t>
            </a:r>
            <a:r>
              <a:rPr lang="fr-FR" sz="700" b="1" spc="-20" dirty="0">
                <a:solidFill>
                  <a:srgbClr val="FFFFFF"/>
                </a:solidFill>
                <a:latin typeface="Tahoma" panose="020B0604030504040204" pitchFamily="34" charset="0"/>
                <a:ea typeface="Tahoma" panose="020B0604030504040204" pitchFamily="34" charset="0"/>
                <a:cs typeface="Tahoma" panose="020B0604030504040204" pitchFamily="34" charset="0"/>
              </a:rPr>
              <a:t> </a:t>
            </a:r>
            <a:r>
              <a:rPr lang="fr-FR" sz="700" b="1" spc="-20" dirty="0" smtClean="0">
                <a:solidFill>
                  <a:srgbClr val="FFFFFF"/>
                </a:solidFill>
                <a:latin typeface="Tahoma" panose="020B0604030504040204" pitchFamily="34" charset="0"/>
                <a:ea typeface="Tahoma" panose="020B0604030504040204" pitchFamily="34" charset="0"/>
                <a:cs typeface="Tahoma" panose="020B0604030504040204" pitchFamily="34" charset="0"/>
              </a:rPr>
              <a:t>de consommation</a:t>
            </a:r>
            <a:r>
              <a:rPr lang="fr-FR" sz="7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 </a:t>
            </a:r>
            <a:endParaRPr lang="fr-FR" sz="7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52" name="Rectangle 151"/>
          <p:cNvSpPr/>
          <p:nvPr>
            <p:custDataLst>
              <p:tags r:id="rId135"/>
            </p:custDataLst>
          </p:nvPr>
        </p:nvSpPr>
        <p:spPr>
          <a:xfrm>
            <a:off x="6701891" y="5960578"/>
            <a:ext cx="851567" cy="366564"/>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spc="-20" dirty="0" smtClean="0">
                <a:solidFill>
                  <a:schemeClr val="bg1"/>
                </a:solidFill>
                <a:latin typeface="Tahoma" panose="020B0604030504040204" pitchFamily="34" charset="0"/>
                <a:ea typeface="Tahoma" panose="020B0604030504040204" pitchFamily="34" charset="0"/>
                <a:cs typeface="Tahoma" panose="020B0604030504040204" pitchFamily="34" charset="0"/>
              </a:rPr>
              <a:t>Troubles de l’humeur</a:t>
            </a:r>
            <a:endParaRPr lang="fr-FR" sz="700" b="1" spc="-2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67" name="Rectangle 166"/>
          <p:cNvSpPr/>
          <p:nvPr>
            <p:custDataLst>
              <p:tags r:id="rId136"/>
            </p:custDataLst>
          </p:nvPr>
        </p:nvSpPr>
        <p:spPr>
          <a:xfrm>
            <a:off x="6693662" y="7005099"/>
            <a:ext cx="851567" cy="366564"/>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spc="-20" dirty="0" smtClean="0">
                <a:solidFill>
                  <a:schemeClr val="bg1"/>
                </a:solidFill>
                <a:latin typeface="Tahoma" panose="020B0604030504040204" pitchFamily="34" charset="0"/>
                <a:ea typeface="Tahoma" panose="020B0604030504040204" pitchFamily="34" charset="0"/>
                <a:cs typeface="Tahoma" panose="020B0604030504040204" pitchFamily="34" charset="0"/>
              </a:rPr>
              <a:t>Relations difficiles avec  les adultes</a:t>
            </a:r>
            <a:endParaRPr lang="fr-FR" sz="700" b="1" spc="-2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87" name="Rectangle 186"/>
          <p:cNvSpPr/>
          <p:nvPr>
            <p:custDataLst>
              <p:tags r:id="rId137"/>
            </p:custDataLst>
          </p:nvPr>
        </p:nvSpPr>
        <p:spPr>
          <a:xfrm>
            <a:off x="6688661" y="7452881"/>
            <a:ext cx="851567" cy="366564"/>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spc="-20" dirty="0" smtClean="0">
                <a:solidFill>
                  <a:schemeClr val="bg1"/>
                </a:solidFill>
                <a:latin typeface="Tahoma" panose="020B0604030504040204" pitchFamily="34" charset="0"/>
                <a:ea typeface="Tahoma" panose="020B0604030504040204" pitchFamily="34" charset="0"/>
                <a:cs typeface="Tahoma" panose="020B0604030504040204" pitchFamily="34" charset="0"/>
              </a:rPr>
              <a:t>Faible estime de soi</a:t>
            </a:r>
            <a:endParaRPr lang="fr-FR" sz="700" b="1" spc="-2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88" name="Rectangle 187"/>
          <p:cNvSpPr/>
          <p:nvPr>
            <p:custDataLst>
              <p:tags r:id="rId138"/>
            </p:custDataLst>
          </p:nvPr>
        </p:nvSpPr>
        <p:spPr>
          <a:xfrm>
            <a:off x="6688661" y="7908668"/>
            <a:ext cx="851567" cy="366564"/>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spc="-20" dirty="0" smtClean="0">
                <a:solidFill>
                  <a:schemeClr val="bg1"/>
                </a:solidFill>
                <a:latin typeface="Tahoma" panose="020B0604030504040204" pitchFamily="34" charset="0"/>
                <a:ea typeface="Tahoma" panose="020B0604030504040204" pitchFamily="34" charset="0"/>
                <a:cs typeface="Tahoma" panose="020B0604030504040204" pitchFamily="34" charset="0"/>
              </a:rPr>
              <a:t>Problèmes sexuels</a:t>
            </a:r>
            <a:endParaRPr lang="fr-FR" sz="700" b="1" spc="-2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91" name="Rectangle 190"/>
          <p:cNvSpPr/>
          <p:nvPr>
            <p:custDataLst>
              <p:tags r:id="rId139"/>
            </p:custDataLst>
          </p:nvPr>
        </p:nvSpPr>
        <p:spPr>
          <a:xfrm>
            <a:off x="6688661" y="8364103"/>
            <a:ext cx="851567" cy="366564"/>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spc="-20" dirty="0" smtClean="0">
                <a:solidFill>
                  <a:schemeClr val="bg1"/>
                </a:solidFill>
                <a:latin typeface="Tahoma" panose="020B0604030504040204" pitchFamily="34" charset="0"/>
                <a:ea typeface="Tahoma" panose="020B0604030504040204" pitchFamily="34" charset="0"/>
                <a:cs typeface="Tahoma" panose="020B0604030504040204" pitchFamily="34" charset="0"/>
              </a:rPr>
              <a:t>Attitudes sexistes</a:t>
            </a:r>
            <a:endParaRPr lang="fr-FR" sz="700" b="1" spc="-2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93" name="Rectangle 192"/>
          <p:cNvSpPr/>
          <p:nvPr>
            <p:custDataLst>
              <p:tags r:id="rId140"/>
            </p:custDataLst>
          </p:nvPr>
        </p:nvSpPr>
        <p:spPr>
          <a:xfrm>
            <a:off x="6693662" y="8807356"/>
            <a:ext cx="851567" cy="434907"/>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spc="-20" dirty="0" smtClean="0">
                <a:solidFill>
                  <a:schemeClr val="bg1"/>
                </a:solidFill>
                <a:latin typeface="Tahoma" panose="020B0604030504040204" pitchFamily="34" charset="0"/>
                <a:ea typeface="Tahoma" panose="020B0604030504040204" pitchFamily="34" charset="0"/>
                <a:cs typeface="Tahoma" panose="020B0604030504040204" pitchFamily="34" charset="0"/>
              </a:rPr>
              <a:t>Utilisation matériel pornographique</a:t>
            </a:r>
            <a:endParaRPr lang="fr-FR" sz="700" b="1" spc="-2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95" name="Rectangle 194"/>
          <p:cNvSpPr/>
          <p:nvPr>
            <p:custDataLst>
              <p:tags r:id="rId141"/>
            </p:custDataLst>
          </p:nvPr>
        </p:nvSpPr>
        <p:spPr>
          <a:xfrm>
            <a:off x="6701891" y="9321640"/>
            <a:ext cx="851567" cy="465825"/>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3005" tIns="21504" rIns="43005" bIns="21504" rtlCol="0" anchor="ctr"/>
          <a:lstStyle/>
          <a:p>
            <a:pPr algn="ctr"/>
            <a:r>
              <a:rPr lang="fr-FR" sz="700" b="1" spc="-20" dirty="0" smtClean="0">
                <a:solidFill>
                  <a:schemeClr val="bg1"/>
                </a:solidFill>
                <a:latin typeface="Tahoma" panose="020B0604030504040204" pitchFamily="34" charset="0"/>
                <a:ea typeface="Tahoma" panose="020B0604030504040204" pitchFamily="34" charset="0"/>
                <a:cs typeface="Tahoma" panose="020B0604030504040204" pitchFamily="34" charset="0"/>
              </a:rPr>
              <a:t>Comportements agressifs et dominateurs</a:t>
            </a:r>
            <a:endParaRPr lang="fr-FR" sz="700" b="1" spc="-2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16280055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custDataLst>
              <p:tags r:id="rId1"/>
            </p:custDataLst>
          </p:nvPr>
        </p:nvSpPr>
        <p:spPr>
          <a:xfrm>
            <a:off x="277912" y="872282"/>
            <a:ext cx="5799967" cy="8481860"/>
          </a:xfrm>
          <a:prstGeom prst="rect">
            <a:avLst/>
          </a:prstGeom>
          <a:ln w="127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spcAft>
                <a:spcPts val="1200"/>
              </a:spcAft>
            </a:pPr>
            <a:endParaRPr lang="fr-FR" sz="1200" b="1" dirty="0" smtClean="0">
              <a:solidFill>
                <a:schemeClr val="tx1"/>
              </a:solidFill>
            </a:endParaRPr>
          </a:p>
          <a:p>
            <a:pPr>
              <a:spcAft>
                <a:spcPts val="1200"/>
              </a:spcAft>
            </a:pPr>
            <a:endParaRPr lang="fr-FR" sz="1100" b="1" dirty="0">
              <a:solidFill>
                <a:schemeClr val="tx1"/>
              </a:solidFill>
            </a:endParaRPr>
          </a:p>
          <a:p>
            <a:pPr>
              <a:spcAft>
                <a:spcPts val="1200"/>
              </a:spcAft>
            </a:pPr>
            <a:endPar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pPr>
              <a:spcAft>
                <a:spcPts val="1200"/>
              </a:spcAft>
            </a:pPr>
            <a:endPar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a:spcAft>
                <a:spcPts val="1200"/>
              </a:spcAft>
            </a:pPr>
            <a:r>
              <a:rPr lang="fr-FR" sz="12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Principales recommandations concernant le traitement des abus sexuels intrafamiliaux</a:t>
            </a:r>
            <a:endParaRPr lang="fr-FR" sz="1200" b="1" dirty="0">
              <a:solidFill>
                <a:schemeClr val="tx1"/>
              </a:solidFill>
              <a:latin typeface="Tahoma" panose="020B0604030504040204" pitchFamily="34" charset="0"/>
              <a:ea typeface="Tahoma" panose="020B0604030504040204" pitchFamily="34" charset="0"/>
              <a:cs typeface="Tahoma" panose="020B0604030504040204" pitchFamily="34" charset="0"/>
            </a:endParaRPr>
          </a:p>
          <a:p>
            <a:endPar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pPr>
              <a:spcAft>
                <a:spcPts val="600"/>
              </a:spcAft>
            </a:pPr>
            <a:r>
              <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Recommandations concernant les étapes de l’intervention</a:t>
            </a:r>
          </a:p>
          <a:p>
            <a:pPr marL="171450" indent="-171450">
              <a:spcAft>
                <a:spcPts val="300"/>
              </a:spcAft>
              <a:buFont typeface="Arial"/>
              <a:buChar char="•"/>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Évaluer la capacité du parent non abuseur </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à croire son enfant, à </a:t>
            </a: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bien </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le soutenir et à le protéger.</a:t>
            </a:r>
          </a:p>
          <a:p>
            <a:pPr marL="171450" indent="-171450">
              <a:spcAft>
                <a:spcPts val="300"/>
              </a:spcAft>
              <a:buFont typeface="Arial"/>
              <a:buChar char="•"/>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Appliquer différentes modalités </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d’intervention adaptées</a:t>
            </a:r>
            <a:r>
              <a:rPr lang="fr-CA" sz="1100" dirty="0" smtClean="0">
                <a:latin typeface="Tahoma" panose="020B0604030504040204" pitchFamily="34" charset="0"/>
                <a:ea typeface="Tahoma" panose="020B0604030504040204" pitchFamily="34" charset="0"/>
                <a:cs typeface="Tahoma" panose="020B0604030504040204" pitchFamily="34" charset="0"/>
              </a:rPr>
              <a:t> </a:t>
            </a:r>
            <a:r>
              <a:rPr lang="fr-CA" sz="1100" dirty="0">
                <a:latin typeface="Tahoma" panose="020B0604030504040204" pitchFamily="34" charset="0"/>
                <a:ea typeface="Tahoma" panose="020B0604030504040204" pitchFamily="34" charset="0"/>
                <a:cs typeface="Tahoma" panose="020B0604030504040204" pitchFamily="34" charset="0"/>
              </a:rPr>
              <a:t>aux particularités de la victime et de la situation </a:t>
            </a:r>
            <a:r>
              <a:rPr lang="fr-CA" sz="1100" dirty="0" smtClean="0">
                <a:latin typeface="Tahoma" panose="020B0604030504040204" pitchFamily="34" charset="0"/>
                <a:ea typeface="Tahoma" panose="020B0604030504040204" pitchFamily="34" charset="0"/>
                <a:cs typeface="Tahoma" panose="020B0604030504040204" pitchFamily="34" charset="0"/>
              </a:rPr>
              <a:t>traumatique</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 </a:t>
            </a: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afin d’obtenir de meilleurs résultats</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p>
          <a:p>
            <a:pPr marL="171450" indent="-171450">
              <a:spcAft>
                <a:spcPts val="300"/>
              </a:spcAft>
              <a:buFont typeface="Arial"/>
              <a:buChar char="•"/>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Veiller au </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bien</a:t>
            </a: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-être psychologique du parent et </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renforcer </a:t>
            </a: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sa capacité à gérer son stress face à </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l’abus </a:t>
            </a: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afin de favoriser le rétablissement de l’enfant</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p>
          <a:p>
            <a:pPr marL="171450" indent="-171450">
              <a:spcAft>
                <a:spcPts val="300"/>
              </a:spcAft>
              <a:buFont typeface="Arial"/>
              <a:buChar char="•"/>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É</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valuer de façon systématique les </a:t>
            </a: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enfants et </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les </a:t>
            </a: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parents à intervalles réguliers pour  documenter l’évolution et ajuster l’intervention </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s’il </a:t>
            </a: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y a lieu</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p>
          <a:p>
            <a:pPr marL="171450" indent="-171450">
              <a:buFont typeface="Arial"/>
              <a:buChar char="•"/>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Prévoir des rencontres post-intervention pour renforcer les apprentissages faits en cours de traitement.</a:t>
            </a:r>
          </a:p>
          <a:p>
            <a:pPr>
              <a:spcAft>
                <a:spcPts val="1200"/>
              </a:spcAft>
            </a:pPr>
            <a:endPar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a:spcAft>
                <a:spcPts val="600"/>
              </a:spcAft>
            </a:pPr>
            <a:r>
              <a:rPr lang="fr-FR" sz="11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Recommandations concernant les stratégies d’intervention à déployer</a:t>
            </a:r>
            <a:endPar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171450" indent="-171450">
              <a:spcAft>
                <a:spcPts val="300"/>
              </a:spcAft>
              <a:buFont typeface="Arial"/>
              <a:buChar char="•"/>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Favoriser la  participation des </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parents.</a:t>
            </a:r>
          </a:p>
          <a:p>
            <a:pPr marL="171450" indent="-171450">
              <a:spcAft>
                <a:spcPts val="300"/>
              </a:spcAft>
              <a:buFont typeface="Arial"/>
              <a:buChar char="•"/>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Mettre en place une relation de confiance entre </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l’intervenant, l’enfant </a:t>
            </a: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et sa famille</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p>
          <a:p>
            <a:pPr marL="171450" indent="-171450">
              <a:spcAft>
                <a:spcPts val="300"/>
              </a:spcAft>
              <a:buFont typeface="Arial"/>
              <a:buChar char="•"/>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Donner de l’importance aux besoins des parents non abuseurs</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p>
          <a:p>
            <a:pPr marL="171450" indent="-171450">
              <a:buFont typeface="Arial"/>
              <a:buChar char="•"/>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Utiliser les techniques d’exposition au trauma </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seulement si </a:t>
            </a: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les symptômes post-traumatiques sont clairs</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endParaRPr lang="fr-FR" sz="1100"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pPr>
              <a:spcAft>
                <a:spcPts val="1200"/>
              </a:spcAft>
            </a:pPr>
            <a:endParaRPr lang="fr-CA" sz="1100"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pPr>
              <a:spcAft>
                <a:spcPts val="600"/>
              </a:spcAft>
            </a:pP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R</a:t>
            </a:r>
            <a:r>
              <a:rPr lang="fr-FR" sz="1100" b="1" dirty="0" smtClean="0">
                <a:latin typeface="Tahoma" panose="020B0604030504040204" pitchFamily="34" charset="0"/>
                <a:ea typeface="Tahoma" panose="020B0604030504040204" pitchFamily="34" charset="0"/>
                <a:cs typeface="Tahoma" panose="020B0604030504040204" pitchFamily="34" charset="0"/>
              </a:rPr>
              <a:t>ecommandations concernant les cibles d’intervention à privilégier</a:t>
            </a:r>
          </a:p>
          <a:p>
            <a:pPr marL="171450" indent="-171450">
              <a:spcAft>
                <a:spcPts val="300"/>
              </a:spcAft>
              <a:buFont typeface="Arial"/>
              <a:buChar char="•"/>
            </a:pP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Amener le parent non abuseur à croire son enfant et à attribuer la responsabilité à l’abuseur afin de mieux protéger l’enfant.</a:t>
            </a:r>
          </a:p>
          <a:p>
            <a:pPr marL="171450" indent="-171450">
              <a:spcAft>
                <a:spcPts val="300"/>
              </a:spcAft>
              <a:buFont typeface="Arial"/>
              <a:buChar char="•"/>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Ajuster l’intervention en fonction des besoins, de l’âge et du niveau de développement du jeune.</a:t>
            </a:r>
          </a:p>
          <a:p>
            <a:pPr marL="171450" indent="-171450">
              <a:spcAft>
                <a:spcPts val="300"/>
              </a:spcAft>
              <a:buFont typeface="Arial"/>
              <a:buChar char="•"/>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Cibler les symptômes les plus manifestes chez le jeune</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p>
          <a:p>
            <a:pPr marL="171450" indent="-171450">
              <a:spcAft>
                <a:spcPts val="300"/>
              </a:spcAft>
              <a:buFont typeface="Arial"/>
              <a:buChar char="•"/>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Intervenir en priorité sur les  comportements, pensées et sentiments inadéquats liés à </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l’abus.</a:t>
            </a:r>
          </a:p>
          <a:p>
            <a:pPr marL="171450" indent="-171450">
              <a:buFont typeface="Arial"/>
              <a:buChar char="•"/>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Aborder la problématique de l’abus graduellement et directement avec les personnes concernées</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p>
          <a:p>
            <a:pPr>
              <a:spcAft>
                <a:spcPts val="1200"/>
              </a:spcAft>
            </a:pPr>
            <a:endParaRPr lang="fr-FR" sz="1100"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pPr>
              <a:spcAft>
                <a:spcPts val="600"/>
              </a:spcAft>
            </a:pPr>
            <a:r>
              <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Recommandations concernant le parent abuseur</a:t>
            </a:r>
            <a:endParaRPr lang="fr-FR"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171450" indent="-171450">
              <a:buFont typeface="Arial"/>
              <a:buChar char="•"/>
            </a:pPr>
            <a:r>
              <a:rPr lang="fr-CA" sz="1100" dirty="0">
                <a:latin typeface="Tahoma" panose="020B0604030504040204" pitchFamily="34" charset="0"/>
                <a:ea typeface="Tahoma" panose="020B0604030504040204" pitchFamily="34" charset="0"/>
                <a:cs typeface="Tahoma" panose="020B0604030504040204" pitchFamily="34" charset="0"/>
              </a:rPr>
              <a:t>Le traitement des abuseurs sexuels est considéré comme une spécialité et requiert des connaissances spécialisées ainsi qu’une formation </a:t>
            </a:r>
            <a:r>
              <a:rPr lang="fr-CA" sz="1100" dirty="0" smtClean="0">
                <a:latin typeface="Tahoma" panose="020B0604030504040204" pitchFamily="34" charset="0"/>
                <a:ea typeface="Tahoma" panose="020B0604030504040204" pitchFamily="34" charset="0"/>
                <a:cs typeface="Tahoma" panose="020B0604030504040204" pitchFamily="34" charset="0"/>
              </a:rPr>
              <a:t>spécifique.</a:t>
            </a:r>
            <a:endParaRPr lang="fr-FR"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a:p>
            <a:endParaRPr lang="fr-FR" sz="1100"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pPr marL="171450" indent="-171450">
              <a:buFont typeface="Arial"/>
              <a:buChar char="•"/>
            </a:pPr>
            <a:endParaRPr lang="fr-FR"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a:p>
            <a:r>
              <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La </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thérapie sera utile </a:t>
            </a:r>
            <a:r>
              <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dans </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la mesure où l’enfant se sent en sécurité </a:t>
            </a:r>
            <a:r>
              <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et </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en relation avec le thérapeute, qu’il est capable de parler de l’abus et qu’il reçoit du soutien de son entourage</a:t>
            </a:r>
            <a:r>
              <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a:t>
            </a:r>
            <a:endParaRPr lang="fr-FR" sz="1100" dirty="0" smtClean="0">
              <a:solidFill>
                <a:schemeClr val="tx1"/>
              </a:solidFill>
              <a:ea typeface="Tahoma" panose="020B0604030504040204" pitchFamily="34" charset="0"/>
              <a:cs typeface="Tahoma" panose="020B0604030504040204" pitchFamily="34" charset="0"/>
            </a:endParaRPr>
          </a:p>
          <a:p>
            <a:pPr>
              <a:spcAft>
                <a:spcPts val="1200"/>
              </a:spcAft>
            </a:pPr>
            <a:endParaRPr lang="fr-FR" sz="1100" b="1" dirty="0" smtClean="0">
              <a:solidFill>
                <a:srgbClr val="000000"/>
              </a:solidFill>
              <a:ea typeface="Tahoma" panose="020B0604030504040204" pitchFamily="34" charset="0"/>
              <a:cs typeface="Tahoma" panose="020B0604030504040204" pitchFamily="34" charset="0"/>
            </a:endParaRPr>
          </a:p>
          <a:p>
            <a:pPr marL="171450" indent="-171450">
              <a:spcAft>
                <a:spcPts val="1200"/>
              </a:spcAft>
              <a:buFont typeface="Arial"/>
              <a:buChar char="•"/>
            </a:pPr>
            <a:endParaRPr lang="fr-FR" sz="1100" b="1" dirty="0" smtClean="0">
              <a:solidFill>
                <a:srgbClr val="000000"/>
              </a:solidFill>
              <a:ea typeface="Tahoma" panose="020B0604030504040204" pitchFamily="34" charset="0"/>
              <a:cs typeface="Tahoma" panose="020B0604030504040204" pitchFamily="34" charset="0"/>
            </a:endParaRPr>
          </a:p>
          <a:p>
            <a:pPr marL="171450" indent="-171450">
              <a:spcAft>
                <a:spcPts val="1200"/>
              </a:spcAft>
              <a:buFont typeface="Arial"/>
              <a:buChar char="•"/>
            </a:pPr>
            <a:endParaRPr lang="fr-FR" sz="1100" b="1" dirty="0">
              <a:solidFill>
                <a:srgbClr val="000000"/>
              </a:solidFill>
              <a:ea typeface="Tahoma" panose="020B0604030504040204" pitchFamily="34" charset="0"/>
              <a:cs typeface="Tahoma" panose="020B0604030504040204" pitchFamily="34" charset="0"/>
            </a:endParaRPr>
          </a:p>
          <a:p>
            <a:pPr>
              <a:spcAft>
                <a:spcPts val="1200"/>
              </a:spcAft>
            </a:pPr>
            <a:endParaRPr lang="fr-CA" sz="1100" b="1" dirty="0" smtClean="0"/>
          </a:p>
          <a:p>
            <a:pPr algn="ctr"/>
            <a:endParaRPr lang="fr-FR" sz="1100" dirty="0"/>
          </a:p>
        </p:txBody>
      </p:sp>
      <p:sp>
        <p:nvSpPr>
          <p:cNvPr id="8" name="Rectangle 7"/>
          <p:cNvSpPr/>
          <p:nvPr>
            <p:custDataLst>
              <p:tags r:id="rId2"/>
            </p:custDataLst>
          </p:nvPr>
        </p:nvSpPr>
        <p:spPr>
          <a:xfrm>
            <a:off x="6350024" y="3941826"/>
            <a:ext cx="9179167" cy="2148879"/>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spcAft>
                <a:spcPts val="600"/>
              </a:spcAft>
            </a:pP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Auprès </a:t>
            </a:r>
            <a:r>
              <a:rPr lang="fr-FR" sz="1050" b="1" dirty="0">
                <a:solidFill>
                  <a:srgbClr val="000000"/>
                </a:solidFill>
                <a:latin typeface="Tahoma" panose="020B0604030504040204" pitchFamily="34" charset="0"/>
                <a:ea typeface="Tahoma" panose="020B0604030504040204" pitchFamily="34" charset="0"/>
                <a:cs typeface="Tahoma" panose="020B0604030504040204" pitchFamily="34" charset="0"/>
              </a:rPr>
              <a:t>du </a:t>
            </a: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parent non abuseur</a:t>
            </a:r>
            <a:endParaRPr lang="fr-CA" sz="105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300"/>
              </a:spcAft>
              <a:buFont typeface="Wingdings" panose="05000000000000000000" pitchFamily="2" charset="2"/>
              <a:buChar char="q"/>
            </a:pP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L’intervention psychoéducative (préférence pour la documentation écrite et visuelle) </a:t>
            </a:r>
            <a:r>
              <a:rPr lang="fr-FR"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est recommandée pour répondre aux besoins d’information sur la dynamique de l’abus, le processus de divulgation, la façon d’être soutenant avec l’enfant, les conséquences de l’abus sur l’enfant, les conséquences de la divulgation sur la famille et la famille élargie et les pratiques éducatives.</a:t>
            </a:r>
          </a:p>
          <a:p>
            <a:pPr marL="285750" lvl="0" indent="-285750">
              <a:spcAft>
                <a:spcPts val="300"/>
              </a:spcAft>
              <a:buFont typeface="Wingdings" panose="05000000000000000000" pitchFamily="2" charset="2"/>
              <a:buChar char="q"/>
            </a:pP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L’approche </a:t>
            </a:r>
            <a:r>
              <a:rPr lang="fr-FR" sz="1050" b="1" dirty="0" err="1" smtClean="0">
                <a:solidFill>
                  <a:srgbClr val="000000"/>
                </a:solidFill>
                <a:latin typeface="Tahoma" panose="020B0604030504040204" pitchFamily="34" charset="0"/>
                <a:ea typeface="Tahoma" panose="020B0604030504040204" pitchFamily="34" charset="0"/>
                <a:cs typeface="Tahoma" panose="020B0604030504040204" pitchFamily="34" charset="0"/>
              </a:rPr>
              <a:t>cognitivo</a:t>
            </a: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-comportementale </a:t>
            </a:r>
            <a:r>
              <a:rPr lang="fr-FR" sz="1050" dirty="0">
                <a:solidFill>
                  <a:srgbClr val="000000"/>
                </a:solidFill>
                <a:latin typeface="Tahoma" panose="020B0604030504040204" pitchFamily="34" charset="0"/>
                <a:ea typeface="Tahoma" panose="020B0604030504040204" pitchFamily="34" charset="0"/>
                <a:cs typeface="Tahoma" panose="020B0604030504040204" pitchFamily="34" charset="0"/>
              </a:rPr>
              <a:t>est recommandée </a:t>
            </a:r>
            <a:r>
              <a:rPr lang="fr-FR"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afin d’augmenter sa capacité à faire face à la situation, d’apporter du soutien pour sa propre victimisation s’il y a lieu, et de travailler sur ses sentiments de jalousie, de trahison et d’impuissance.</a:t>
            </a:r>
          </a:p>
          <a:p>
            <a:pPr marL="285750" indent="-285750">
              <a:spcAft>
                <a:spcPts val="300"/>
              </a:spcAft>
              <a:buFont typeface="Wingdings" panose="05000000000000000000" pitchFamily="2" charset="2"/>
              <a:buChar char="q"/>
            </a:pP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La thérapie de soutien pour sa propre victimisation </a:t>
            </a:r>
            <a:r>
              <a:rPr lang="fr-FR"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s’il </a:t>
            </a:r>
            <a:r>
              <a:rPr lang="fr-FR" sz="1050" dirty="0">
                <a:solidFill>
                  <a:srgbClr val="000000"/>
                </a:solidFill>
                <a:latin typeface="Tahoma" panose="020B0604030504040204" pitchFamily="34" charset="0"/>
                <a:ea typeface="Tahoma" panose="020B0604030504040204" pitchFamily="34" charset="0"/>
                <a:cs typeface="Tahoma" panose="020B0604030504040204" pitchFamily="34" charset="0"/>
              </a:rPr>
              <a:t>y a </a:t>
            </a:r>
            <a:r>
              <a:rPr lang="fr-FR"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lieu.</a:t>
            </a:r>
          </a:p>
          <a:p>
            <a:pPr marL="285750" indent="-285750">
              <a:spcAft>
                <a:spcPts val="200"/>
              </a:spcAft>
              <a:buFont typeface="Wingdings" panose="05000000000000000000" pitchFamily="2" charset="2"/>
              <a:buChar char="q"/>
            </a:pP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L’intervention de groupe </a:t>
            </a:r>
            <a:r>
              <a:rPr lang="fr-FR" sz="1050" dirty="0">
                <a:solidFill>
                  <a:srgbClr val="000000"/>
                </a:solidFill>
                <a:latin typeface="Tahoma" panose="020B0604030504040204" pitchFamily="34" charset="0"/>
                <a:ea typeface="Tahoma" panose="020B0604030504040204" pitchFamily="34" charset="0"/>
                <a:cs typeface="Tahoma" panose="020B0604030504040204" pitchFamily="34" charset="0"/>
              </a:rPr>
              <a:t>est recommandée </a:t>
            </a:r>
            <a:r>
              <a:rPr lang="fr-FR"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pour </a:t>
            </a:r>
            <a:r>
              <a:rPr lang="fr-CA" sz="1050" dirty="0">
                <a:solidFill>
                  <a:srgbClr val="000000"/>
                </a:solidFill>
                <a:latin typeface="Tahoma" panose="020B0604030504040204" pitchFamily="34" charset="0"/>
                <a:ea typeface="Tahoma" panose="020B0604030504040204" pitchFamily="34" charset="0"/>
                <a:cs typeface="Tahoma" panose="020B0604030504040204" pitchFamily="34" charset="0"/>
              </a:rPr>
              <a:t>développer un soutien social et </a:t>
            </a:r>
            <a:r>
              <a:rPr lang="fr-CA"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pour favoriser </a:t>
            </a:r>
            <a:r>
              <a:rPr lang="fr-CA" sz="1050" dirty="0">
                <a:solidFill>
                  <a:srgbClr val="000000"/>
                </a:solidFill>
                <a:latin typeface="Tahoma" panose="020B0604030504040204" pitchFamily="34" charset="0"/>
                <a:ea typeface="Tahoma" panose="020B0604030504040204" pitchFamily="34" charset="0"/>
                <a:cs typeface="Tahoma" panose="020B0604030504040204" pitchFamily="34" charset="0"/>
              </a:rPr>
              <a:t>la normalisation des comportements du </a:t>
            </a:r>
            <a:r>
              <a:rPr lang="fr-CA"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jeune, </a:t>
            </a:r>
            <a:r>
              <a:rPr lang="fr-FR"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 diminuer le stress et la dépression</a:t>
            </a:r>
            <a:r>
              <a:rPr lang="fr-CA"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 </a:t>
            </a:r>
            <a:r>
              <a:rPr lang="fr-CA" sz="1050" dirty="0">
                <a:solidFill>
                  <a:srgbClr val="000000"/>
                </a:solidFill>
                <a:latin typeface="Tahoma" panose="020B0604030504040204" pitchFamily="34" charset="0"/>
                <a:ea typeface="Tahoma" panose="020B0604030504040204" pitchFamily="34" charset="0"/>
                <a:cs typeface="Tahoma" panose="020B0604030504040204" pitchFamily="34" charset="0"/>
              </a:rPr>
              <a:t>accroître la confiance et l’auto-efficacité du parent non abuseur</a:t>
            </a:r>
            <a:r>
              <a:rPr lang="fr-CA"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 </a:t>
            </a:r>
            <a:r>
              <a:rPr lang="fr-CA" sz="1050" dirty="0">
                <a:solidFill>
                  <a:srgbClr val="000000"/>
                </a:solidFill>
                <a:latin typeface="Tahoma" panose="020B0604030504040204" pitchFamily="34" charset="0"/>
                <a:ea typeface="Tahoma" panose="020B0604030504040204" pitchFamily="34" charset="0"/>
                <a:cs typeface="Tahoma" panose="020B0604030504040204" pitchFamily="34" charset="0"/>
              </a:rPr>
              <a:t>améliorer les comportements dysfonctionnels de </a:t>
            </a:r>
            <a:r>
              <a:rPr lang="fr-CA"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ses </a:t>
            </a:r>
            <a:r>
              <a:rPr lang="fr-CA" sz="1050" dirty="0">
                <a:solidFill>
                  <a:srgbClr val="000000"/>
                </a:solidFill>
                <a:latin typeface="Tahoma" panose="020B0604030504040204" pitchFamily="34" charset="0"/>
                <a:ea typeface="Tahoma" panose="020B0604030504040204" pitchFamily="34" charset="0"/>
                <a:cs typeface="Tahoma" panose="020B0604030504040204" pitchFamily="34" charset="0"/>
              </a:rPr>
              <a:t>enfants, </a:t>
            </a:r>
            <a:r>
              <a:rPr lang="fr-CA"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mieux comprendre et </a:t>
            </a:r>
            <a:r>
              <a:rPr lang="fr-CA" sz="1050" dirty="0">
                <a:solidFill>
                  <a:srgbClr val="000000"/>
                </a:solidFill>
                <a:latin typeface="Tahoma" panose="020B0604030504040204" pitchFamily="34" charset="0"/>
                <a:ea typeface="Tahoma" panose="020B0604030504040204" pitchFamily="34" charset="0"/>
                <a:cs typeface="Tahoma" panose="020B0604030504040204" pitchFamily="34" charset="0"/>
              </a:rPr>
              <a:t>faire face à </a:t>
            </a:r>
            <a:r>
              <a:rPr lang="fr-CA"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ses </a:t>
            </a:r>
            <a:r>
              <a:rPr lang="fr-CA" sz="1050" dirty="0">
                <a:solidFill>
                  <a:srgbClr val="000000"/>
                </a:solidFill>
                <a:latin typeface="Tahoma" panose="020B0604030504040204" pitchFamily="34" charset="0"/>
                <a:ea typeface="Tahoma" panose="020B0604030504040204" pitchFamily="34" charset="0"/>
                <a:cs typeface="Tahoma" panose="020B0604030504040204" pitchFamily="34" charset="0"/>
              </a:rPr>
              <a:t>propres émotions </a:t>
            </a:r>
            <a:r>
              <a:rPr lang="fr-CA"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et </a:t>
            </a:r>
            <a:r>
              <a:rPr lang="fr-CA" sz="1050" dirty="0">
                <a:solidFill>
                  <a:srgbClr val="000000"/>
                </a:solidFill>
                <a:latin typeface="Tahoma" panose="020B0604030504040204" pitchFamily="34" charset="0"/>
                <a:ea typeface="Tahoma" panose="020B0604030504040204" pitchFamily="34" charset="0"/>
                <a:cs typeface="Tahoma" panose="020B0604030504040204" pitchFamily="34" charset="0"/>
              </a:rPr>
              <a:t>fournir un réseau de soutien plus </a:t>
            </a:r>
            <a:r>
              <a:rPr lang="fr-CA"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large.</a:t>
            </a:r>
            <a:endParaRPr lang="fr-FR" sz="105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9" name="Rectangle 8"/>
          <p:cNvSpPr/>
          <p:nvPr>
            <p:custDataLst>
              <p:tags r:id="rId3"/>
            </p:custDataLst>
          </p:nvPr>
        </p:nvSpPr>
        <p:spPr>
          <a:xfrm>
            <a:off x="6350024" y="1296043"/>
            <a:ext cx="9179167" cy="2520584"/>
          </a:xfrm>
          <a:prstGeom prst="rect">
            <a:avLst/>
          </a:prstGeom>
          <a:solidFill>
            <a:srgbClr val="FFCC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spcAft>
                <a:spcPts val="600"/>
              </a:spcAft>
            </a:pP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Auprès </a:t>
            </a:r>
            <a:r>
              <a:rPr lang="fr-FR" sz="1050" b="1" dirty="0">
                <a:solidFill>
                  <a:srgbClr val="000000"/>
                </a:solidFill>
                <a:latin typeface="Tahoma" panose="020B0604030504040204" pitchFamily="34" charset="0"/>
                <a:ea typeface="Tahoma" panose="020B0604030504040204" pitchFamily="34" charset="0"/>
                <a:cs typeface="Tahoma" panose="020B0604030504040204" pitchFamily="34" charset="0"/>
              </a:rPr>
              <a:t>des </a:t>
            </a: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jeunes</a:t>
            </a:r>
          </a:p>
          <a:p>
            <a:pPr marL="285750" indent="-285750">
              <a:spcAft>
                <a:spcPts val="300"/>
              </a:spcAft>
              <a:buFont typeface="Wingdings" panose="05000000000000000000" pitchFamily="2" charset="2"/>
              <a:buChar char="q"/>
            </a:pPr>
            <a:r>
              <a:rPr lang="fr-FR" sz="10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L’intervention de groupe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est recommandée pour réduire les comportements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sexuels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inappropriés, les troubles extériorisés, les comportements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intériorisés (symptômes dépressifs, détresse psychologique</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 soutenir le développement de l’estime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de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soi, réduire le sentiment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de stigmatisation et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d’isolement, développer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un soutien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social,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favoriser la normalisation des comportements du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jeune et améliorer les stratégies adaptatives.</a:t>
            </a:r>
          </a:p>
          <a:p>
            <a:pPr marL="285750" indent="-285750">
              <a:spcAft>
                <a:spcPts val="300"/>
              </a:spcAft>
              <a:buFont typeface="Wingdings" panose="05000000000000000000" pitchFamily="2" charset="2"/>
              <a:buChar char="q"/>
            </a:pPr>
            <a:r>
              <a:rPr lang="fr-FR" sz="10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L’approche </a:t>
            </a:r>
            <a:r>
              <a:rPr lang="fr-FR" sz="1050" b="1" dirty="0" err="1">
                <a:solidFill>
                  <a:schemeClr val="tx1"/>
                </a:solidFill>
                <a:latin typeface="Tahoma" panose="020B0604030504040204" pitchFamily="34" charset="0"/>
                <a:ea typeface="Tahoma" panose="020B0604030504040204" pitchFamily="34" charset="0"/>
                <a:cs typeface="Tahoma" panose="020B0604030504040204" pitchFamily="34" charset="0"/>
              </a:rPr>
              <a:t>cognitivo</a:t>
            </a:r>
            <a:r>
              <a:rPr lang="fr-FR" sz="1050" b="1" dirty="0">
                <a:solidFill>
                  <a:schemeClr val="tx1"/>
                </a:solidFill>
                <a:latin typeface="Tahoma" panose="020B0604030504040204" pitchFamily="34" charset="0"/>
                <a:ea typeface="Tahoma" panose="020B0604030504040204" pitchFamily="34" charset="0"/>
                <a:cs typeface="Tahoma" panose="020B0604030504040204" pitchFamily="34" charset="0"/>
              </a:rPr>
              <a:t>-comportementale axée sur le </a:t>
            </a:r>
            <a:r>
              <a:rPr lang="fr-FR" sz="10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trauma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est recommandée pour réduire les comportements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sexuels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inappropriés,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e</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xplorer le trauma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dans des conditions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sécurisantes, réduire les troubles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extériorisés, les comportements intériorisés (symptômes dépressifs, détresse psychologique</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 les symptômes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de stress post-</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traumatique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et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de dissociation.</a:t>
            </a:r>
          </a:p>
          <a:p>
            <a:pPr marL="285750" indent="-285750">
              <a:spcAft>
                <a:spcPts val="300"/>
              </a:spcAft>
              <a:buFont typeface="Wingdings" panose="05000000000000000000" pitchFamily="2" charset="2"/>
              <a:buChar char="q"/>
            </a:pPr>
            <a:r>
              <a:rPr lang="fr-FR" sz="10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Le jeu dirigé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est recommandé pour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explorer le trauma dans des conditions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sécurisantes.</a:t>
            </a:r>
          </a:p>
          <a:p>
            <a:pPr marL="285750" indent="-285750">
              <a:spcAft>
                <a:spcPts val="300"/>
              </a:spcAft>
              <a:buFont typeface="Wingdings" panose="05000000000000000000" pitchFamily="2" charset="2"/>
              <a:buChar char="q"/>
            </a:pPr>
            <a:r>
              <a:rPr lang="fr-FR" sz="10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La thérapie par le jeu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est recommandée</a:t>
            </a:r>
            <a:r>
              <a:rPr lang="fr-FR" sz="10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pour contribuer à l’amélioration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du fonctionnement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social.</a:t>
            </a:r>
          </a:p>
          <a:p>
            <a:pPr marL="285750" indent="-285750">
              <a:spcAft>
                <a:spcPts val="300"/>
              </a:spcAft>
              <a:buFont typeface="Wingdings" panose="05000000000000000000" pitchFamily="2" charset="2"/>
              <a:buChar char="q"/>
            </a:pPr>
            <a:r>
              <a:rPr lang="fr-FR" sz="10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La thérapie individuelle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est recommandée pour réduire les comportements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intériorisés (symptômes dépressifs, détresse psychologique</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 et les symptômes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de stress post-</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traumatique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et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de dissociation.</a:t>
            </a:r>
          </a:p>
          <a:p>
            <a:pPr marL="285750" indent="-285750">
              <a:spcAft>
                <a:spcPts val="200"/>
              </a:spcAft>
              <a:buFont typeface="Wingdings" panose="05000000000000000000" pitchFamily="2" charset="2"/>
              <a:buChar char="q"/>
            </a:pPr>
            <a:r>
              <a:rPr lang="fr-FR" sz="10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Les récits narratifs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sont recommandés pour réduire l’anxiété et les peurs.</a:t>
            </a:r>
            <a:endParaRPr lang="fr-FR" sz="105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10" name="Rectangle 9"/>
          <p:cNvSpPr/>
          <p:nvPr>
            <p:custDataLst>
              <p:tags r:id="rId4"/>
            </p:custDataLst>
          </p:nvPr>
        </p:nvSpPr>
        <p:spPr>
          <a:xfrm>
            <a:off x="6350024" y="6235142"/>
            <a:ext cx="9179167" cy="1854209"/>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spcAft>
                <a:spcPts val="600"/>
              </a:spcAft>
            </a:pPr>
            <a:r>
              <a:rPr lang="fr-FR" sz="105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Auprès de la famille et sur le plan de la relation parent non abuseur / jeune abusé</a:t>
            </a:r>
            <a:endParaRPr lang="fr-FR" sz="105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300"/>
              </a:spcAft>
              <a:buFont typeface="Wingdings" panose="05000000000000000000" pitchFamily="2" charset="2"/>
              <a:buChar char="q"/>
            </a:pPr>
            <a:r>
              <a:rPr lang="fr-FR" sz="10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La </a:t>
            </a:r>
            <a:r>
              <a:rPr lang="fr-FR" sz="1050" b="1" dirty="0">
                <a:solidFill>
                  <a:schemeClr val="tx1"/>
                </a:solidFill>
                <a:latin typeface="Tahoma" panose="020B0604030504040204" pitchFamily="34" charset="0"/>
                <a:ea typeface="Tahoma" panose="020B0604030504040204" pitchFamily="34" charset="0"/>
                <a:cs typeface="Tahoma" panose="020B0604030504040204" pitchFamily="34" charset="0"/>
              </a:rPr>
              <a:t>thérapie familiale </a:t>
            </a:r>
            <a:r>
              <a:rPr lang="fr-FR" sz="1050" dirty="0">
                <a:solidFill>
                  <a:srgbClr val="000000"/>
                </a:solidFill>
                <a:latin typeface="Tahoma" panose="020B0604030504040204" pitchFamily="34" charset="0"/>
                <a:ea typeface="Tahoma" panose="020B0604030504040204" pitchFamily="34" charset="0"/>
                <a:cs typeface="Tahoma" panose="020B0604030504040204" pitchFamily="34" charset="0"/>
              </a:rPr>
              <a:t>est recommandée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afin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de favoriser l’établissement et le maintien des frontières interpersonnelles, l’instauration de rôles clairs et bien définis entre les parents et les enfants, l’éducation de toute la famille concernant l’abus sexuel, l’assistance dans la gestion des émotions et des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pensées reliées </a:t>
            </a:r>
            <a:r>
              <a:rPr lang="fr-FR" sz="1050" dirty="0">
                <a:solidFill>
                  <a:schemeClr val="tx1"/>
                </a:solidFill>
                <a:latin typeface="Tahoma" panose="020B0604030504040204" pitchFamily="34" charset="0"/>
                <a:ea typeface="Tahoma" panose="020B0604030504040204" pitchFamily="34" charset="0"/>
                <a:cs typeface="Tahoma" panose="020B0604030504040204" pitchFamily="34" charset="0"/>
              </a:rPr>
              <a:t>à l’agression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sexuelle et afin de permettre à l’agresseur de faire des excuses à la victime et aux autres membres de la famille.</a:t>
            </a:r>
          </a:p>
          <a:p>
            <a:pPr marL="285750" lvl="0" indent="-285750">
              <a:spcAft>
                <a:spcPts val="300"/>
              </a:spcAft>
              <a:buFont typeface="Wingdings" panose="05000000000000000000" pitchFamily="2" charset="2"/>
              <a:buChar char="q"/>
            </a:pPr>
            <a:r>
              <a:rPr lang="fr-FR" sz="10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L’entretien parent-enfant </a:t>
            </a:r>
            <a:r>
              <a:rPr lang="fr-FR" sz="1050" dirty="0">
                <a:solidFill>
                  <a:srgbClr val="000000"/>
                </a:solidFill>
                <a:latin typeface="Tahoma" panose="020B0604030504040204" pitchFamily="34" charset="0"/>
                <a:ea typeface="Tahoma" panose="020B0604030504040204" pitchFamily="34" charset="0"/>
                <a:cs typeface="Tahoma" panose="020B0604030504040204" pitchFamily="34" charset="0"/>
              </a:rPr>
              <a:t>est </a:t>
            </a:r>
            <a:r>
              <a:rPr lang="fr-FR"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recommandé </a:t>
            </a:r>
            <a:r>
              <a:rPr lang="fr-FR" sz="1050" dirty="0" smtClean="0">
                <a:solidFill>
                  <a:schemeClr val="tx1"/>
                </a:solidFill>
                <a:latin typeface="Tahoma" panose="020B0604030504040204" pitchFamily="34" charset="0"/>
                <a:ea typeface="Tahoma" panose="020B0604030504040204" pitchFamily="34" charset="0"/>
                <a:cs typeface="Tahoma" panose="020B0604030504040204" pitchFamily="34" charset="0"/>
              </a:rPr>
              <a:t>pour promouvoir les interactions positives entre le parent et l’enfant.</a:t>
            </a:r>
          </a:p>
          <a:p>
            <a:pPr marL="285750" indent="-285750">
              <a:buFont typeface="Wingdings" panose="05000000000000000000" pitchFamily="2" charset="2"/>
              <a:buChar char="q"/>
            </a:pPr>
            <a:r>
              <a:rPr lang="fr-FR" sz="10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L’intervention par le jeu avec le parent et l’enfant </a:t>
            </a:r>
            <a:r>
              <a:rPr lang="fr-FR"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est </a:t>
            </a:r>
            <a:r>
              <a:rPr lang="fr-FR" sz="1050" dirty="0">
                <a:solidFill>
                  <a:srgbClr val="000000"/>
                </a:solidFill>
                <a:latin typeface="Tahoma" panose="020B0604030504040204" pitchFamily="34" charset="0"/>
                <a:ea typeface="Tahoma" panose="020B0604030504040204" pitchFamily="34" charset="0"/>
                <a:cs typeface="Tahoma" panose="020B0604030504040204" pitchFamily="34" charset="0"/>
              </a:rPr>
              <a:t>recommandée </a:t>
            </a:r>
            <a:r>
              <a:rPr lang="fr-FR"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pour </a:t>
            </a:r>
            <a:r>
              <a:rPr lang="fr-FR" sz="1050" dirty="0">
                <a:solidFill>
                  <a:srgbClr val="000000"/>
                </a:solidFill>
                <a:latin typeface="Tahoma" panose="020B0604030504040204" pitchFamily="34" charset="0"/>
                <a:ea typeface="Tahoma" panose="020B0604030504040204" pitchFamily="34" charset="0"/>
                <a:cs typeface="Tahoma" panose="020B0604030504040204" pitchFamily="34" charset="0"/>
              </a:rPr>
              <a:t>promouvoir les interactions positives entre le parent et </a:t>
            </a:r>
            <a:r>
              <a:rPr lang="fr-FR"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l’enfant. Ce type d’intervention </a:t>
            </a:r>
            <a:r>
              <a:rPr lang="fr-CA"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aide </a:t>
            </a:r>
            <a:r>
              <a:rPr lang="fr-CA" sz="1050" dirty="0">
                <a:solidFill>
                  <a:srgbClr val="000000"/>
                </a:solidFill>
                <a:latin typeface="Tahoma" panose="020B0604030504040204" pitchFamily="34" charset="0"/>
                <a:ea typeface="Tahoma" panose="020B0604030504040204" pitchFamily="34" charset="0"/>
                <a:cs typeface="Tahoma" panose="020B0604030504040204" pitchFamily="34" charset="0"/>
              </a:rPr>
              <a:t>les parents à démontrer de l'acceptation et de l'empathie envers leurs </a:t>
            </a:r>
            <a:r>
              <a:rPr lang="fr-CA"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enfants. </a:t>
            </a:r>
            <a:endParaRPr lang="fr-FR" sz="105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11" name="Rectangle 10"/>
          <p:cNvSpPr/>
          <p:nvPr>
            <p:custDataLst>
              <p:tags r:id="rId5"/>
            </p:custDataLst>
          </p:nvPr>
        </p:nvSpPr>
        <p:spPr>
          <a:xfrm>
            <a:off x="6350024" y="8237551"/>
            <a:ext cx="9179167" cy="1024533"/>
          </a:xfrm>
          <a:prstGeom prst="rect">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spcAft>
                <a:spcPts val="600"/>
              </a:spcAft>
            </a:pPr>
            <a:r>
              <a:rPr lang="fr-FR" sz="1050" b="1" dirty="0">
                <a:solidFill>
                  <a:srgbClr val="FFFFFF"/>
                </a:solidFill>
                <a:latin typeface="Tahoma" panose="020B0604030504040204" pitchFamily="34" charset="0"/>
                <a:ea typeface="Tahoma" panose="020B0604030504040204" pitchFamily="34" charset="0"/>
                <a:cs typeface="Tahoma" panose="020B0604030504040204" pitchFamily="34" charset="0"/>
              </a:rPr>
              <a:t>Sur le plan des </a:t>
            </a:r>
            <a:r>
              <a:rPr lang="fr-FR" sz="1050" b="1" dirty="0" smtClean="0">
                <a:solidFill>
                  <a:schemeClr val="bg1"/>
                </a:solidFill>
                <a:latin typeface="Tahoma" panose="020B0604030504040204" pitchFamily="34" charset="0"/>
                <a:ea typeface="Tahoma" panose="020B0604030504040204" pitchFamily="34" charset="0"/>
                <a:cs typeface="Tahoma" panose="020B0604030504040204" pitchFamily="34" charset="0"/>
              </a:rPr>
              <a:t>ressources s’il y a lieu</a:t>
            </a:r>
          </a:p>
          <a:p>
            <a:pPr marL="285750" lvl="0" indent="-285750">
              <a:spcAft>
                <a:spcPts val="300"/>
              </a:spcAft>
              <a:buFont typeface="Wingdings" panose="05000000000000000000" pitchFamily="2" charset="2"/>
              <a:buChar char="q"/>
            </a:pPr>
            <a:r>
              <a:rPr lang="fr-FR" sz="1050" dirty="0" smtClean="0">
                <a:solidFill>
                  <a:schemeClr val="bg1"/>
                </a:solidFill>
                <a:latin typeface="Tahoma" panose="020B0604030504040204" pitchFamily="34" charset="0"/>
                <a:ea typeface="Tahoma" panose="020B0604030504040204" pitchFamily="34" charset="0"/>
                <a:cs typeface="Tahoma" panose="020B0604030504040204" pitchFamily="34" charset="0"/>
              </a:rPr>
              <a:t>Aider la famille à </a:t>
            </a:r>
            <a:r>
              <a:rPr lang="fr-FR" sz="1050" b="1" dirty="0" smtClean="0">
                <a:solidFill>
                  <a:schemeClr val="bg1"/>
                </a:solidFill>
                <a:latin typeface="Tahoma" panose="020B0604030504040204" pitchFamily="34" charset="0"/>
                <a:ea typeface="Tahoma" panose="020B0604030504040204" pitchFamily="34" charset="0"/>
                <a:cs typeface="Tahoma" panose="020B0604030504040204" pitchFamily="34" charset="0"/>
              </a:rPr>
              <a:t>sortir de son isolement.</a:t>
            </a:r>
          </a:p>
          <a:p>
            <a:pPr marL="285750" lvl="0" indent="-285750">
              <a:spcAft>
                <a:spcPts val="300"/>
              </a:spcAft>
              <a:buFont typeface="Wingdings" panose="05000000000000000000" pitchFamily="2" charset="2"/>
              <a:buChar char="q"/>
            </a:pPr>
            <a:r>
              <a:rPr lang="fr-FR" sz="1050" dirty="0" smtClean="0">
                <a:solidFill>
                  <a:schemeClr val="bg1"/>
                </a:solidFill>
                <a:latin typeface="Tahoma" panose="020B0604030504040204" pitchFamily="34" charset="0"/>
                <a:ea typeface="Tahoma" panose="020B0604030504040204" pitchFamily="34" charset="0"/>
                <a:cs typeface="Tahoma" panose="020B0604030504040204" pitchFamily="34" charset="0"/>
              </a:rPr>
              <a:t>Soutenir </a:t>
            </a:r>
            <a:r>
              <a:rPr lang="fr-FR" sz="1050" b="1" dirty="0" smtClean="0">
                <a:solidFill>
                  <a:schemeClr val="bg1"/>
                </a:solidFill>
                <a:latin typeface="Tahoma" panose="020B0604030504040204" pitchFamily="34" charset="0"/>
                <a:ea typeface="Tahoma" panose="020B0604030504040204" pitchFamily="34" charset="0"/>
                <a:cs typeface="Tahoma" panose="020B0604030504040204" pitchFamily="34" charset="0"/>
              </a:rPr>
              <a:t>l’insertion communautaire </a:t>
            </a:r>
            <a:r>
              <a:rPr lang="fr-FR" sz="1050" dirty="0" smtClean="0">
                <a:solidFill>
                  <a:schemeClr val="bg1"/>
                </a:solidFill>
                <a:latin typeface="Tahoma" panose="020B0604030504040204" pitchFamily="34" charset="0"/>
                <a:ea typeface="Tahoma" panose="020B0604030504040204" pitchFamily="34" charset="0"/>
                <a:cs typeface="Tahoma" panose="020B0604030504040204" pitchFamily="34" charset="0"/>
              </a:rPr>
              <a:t>du parent.</a:t>
            </a:r>
          </a:p>
          <a:p>
            <a:pPr marL="285750" lvl="0" indent="-285750">
              <a:spcAft>
                <a:spcPts val="300"/>
              </a:spcAft>
              <a:buFont typeface="Wingdings" panose="05000000000000000000" pitchFamily="2" charset="2"/>
              <a:buChar char="q"/>
            </a:pPr>
            <a:r>
              <a:rPr lang="fr-FR" sz="1050" dirty="0" smtClean="0">
                <a:solidFill>
                  <a:schemeClr val="bg1"/>
                </a:solidFill>
                <a:latin typeface="Tahoma" panose="020B0604030504040204" pitchFamily="34" charset="0"/>
                <a:ea typeface="Tahoma" panose="020B0604030504040204" pitchFamily="34" charset="0"/>
                <a:cs typeface="Tahoma" panose="020B0604030504040204" pitchFamily="34" charset="0"/>
              </a:rPr>
              <a:t>Assurer des </a:t>
            </a:r>
            <a:r>
              <a:rPr lang="fr-FR" sz="1050" b="1" dirty="0" smtClean="0">
                <a:solidFill>
                  <a:schemeClr val="bg1"/>
                </a:solidFill>
                <a:latin typeface="Tahoma" panose="020B0604030504040204" pitchFamily="34" charset="0"/>
                <a:ea typeface="Tahoma" panose="020B0604030504040204" pitchFamily="34" charset="0"/>
                <a:cs typeface="Tahoma" panose="020B0604030504040204" pitchFamily="34" charset="0"/>
              </a:rPr>
              <a:t>ressources économiques </a:t>
            </a:r>
            <a:r>
              <a:rPr lang="fr-FR" sz="1050" dirty="0" smtClean="0">
                <a:solidFill>
                  <a:schemeClr val="bg1"/>
                </a:solidFill>
                <a:latin typeface="Tahoma" panose="020B0604030504040204" pitchFamily="34" charset="0"/>
                <a:ea typeface="Tahoma" panose="020B0604030504040204" pitchFamily="34" charset="0"/>
                <a:cs typeface="Tahoma" panose="020B0604030504040204" pitchFamily="34" charset="0"/>
              </a:rPr>
              <a:t>suffisantes.</a:t>
            </a:r>
            <a:endParaRPr lang="fr-FR" sz="105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2" name="Rectangle 11"/>
          <p:cNvSpPr/>
          <p:nvPr>
            <p:custDataLst>
              <p:tags r:id="rId6"/>
            </p:custDataLst>
          </p:nvPr>
        </p:nvSpPr>
        <p:spPr>
          <a:xfrm>
            <a:off x="6236630" y="872281"/>
            <a:ext cx="9420315" cy="848186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ZoneTexte 12"/>
          <p:cNvSpPr txBox="1"/>
          <p:nvPr>
            <p:custDataLst>
              <p:tags r:id="rId7"/>
            </p:custDataLst>
          </p:nvPr>
        </p:nvSpPr>
        <p:spPr>
          <a:xfrm>
            <a:off x="6284714" y="906572"/>
            <a:ext cx="8514142" cy="276999"/>
          </a:xfrm>
          <a:prstGeom prst="rect">
            <a:avLst/>
          </a:prstGeom>
          <a:noFill/>
        </p:spPr>
        <p:txBody>
          <a:bodyPr wrap="square" rtlCol="0">
            <a:spAutoFit/>
          </a:bodyPr>
          <a:lstStyle/>
          <a:p>
            <a:r>
              <a:rPr lang="fr-FR" sz="1200" b="1" dirty="0" smtClean="0">
                <a:latin typeface="Tahoma" panose="020B0604030504040204" pitchFamily="34" charset="0"/>
                <a:ea typeface="Tahoma" panose="020B0604030504040204" pitchFamily="34" charset="0"/>
                <a:cs typeface="Tahoma" panose="020B0604030504040204" pitchFamily="34" charset="0"/>
              </a:rPr>
              <a:t>Cibles spécifiques d’intervention à prioriser selon les résultats de l’évaluation</a:t>
            </a:r>
            <a:endParaRPr lang="fr-FR" sz="1200" b="1" dirty="0">
              <a:latin typeface="Tahoma" panose="020B0604030504040204" pitchFamily="34" charset="0"/>
              <a:ea typeface="Tahoma" panose="020B0604030504040204" pitchFamily="34" charset="0"/>
              <a:cs typeface="Tahoma" panose="020B0604030504040204" pitchFamily="34" charset="0"/>
            </a:endParaRPr>
          </a:p>
        </p:txBody>
      </p:sp>
      <p:sp>
        <p:nvSpPr>
          <p:cNvPr id="14" name="ZoneTexte 13"/>
          <p:cNvSpPr txBox="1"/>
          <p:nvPr>
            <p:custDataLst>
              <p:tags r:id="rId8"/>
            </p:custDataLst>
          </p:nvPr>
        </p:nvSpPr>
        <p:spPr>
          <a:xfrm>
            <a:off x="14707478" y="155513"/>
            <a:ext cx="943600" cy="307777"/>
          </a:xfrm>
          <a:prstGeom prst="rect">
            <a:avLst/>
          </a:prstGeom>
          <a:noFill/>
          <a:ln w="12700">
            <a:solidFill>
              <a:schemeClr val="tx1"/>
            </a:solidFill>
            <a:prstDash val="solid"/>
          </a:ln>
        </p:spPr>
        <p:txBody>
          <a:bodyPr wrap="square" rtlCol="0">
            <a:spAutoFit/>
          </a:bodyPr>
          <a:lstStyle/>
          <a:p>
            <a:pPr algn="ctr"/>
            <a:r>
              <a:rPr lang="fr-FR" sz="1400" b="1" dirty="0" smtClean="0">
                <a:latin typeface="Tahoma" panose="020B0604030504040204" pitchFamily="34" charset="0"/>
                <a:ea typeface="Tahoma" panose="020B0604030504040204" pitchFamily="34" charset="0"/>
                <a:cs typeface="Tahoma" panose="020B0604030504040204" pitchFamily="34" charset="0"/>
              </a:rPr>
              <a:t>Carte 6</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15" name="ZoneTexte 14"/>
          <p:cNvSpPr txBox="1"/>
          <p:nvPr>
            <p:custDataLst>
              <p:tags r:id="rId9"/>
            </p:custDataLst>
          </p:nvPr>
        </p:nvSpPr>
        <p:spPr>
          <a:xfrm>
            <a:off x="218537" y="113895"/>
            <a:ext cx="12296460" cy="338554"/>
          </a:xfrm>
          <a:prstGeom prst="rect">
            <a:avLst/>
          </a:prstGeom>
          <a:noFill/>
        </p:spPr>
        <p:txBody>
          <a:bodyPr wrap="square" rtlCol="0">
            <a:spAutoFit/>
          </a:bodyPr>
          <a:lstStyle/>
          <a:p>
            <a:r>
              <a:rPr lang="fr-FR" sz="1600" b="1" dirty="0" smtClean="0">
                <a:latin typeface="Tahoma" panose="020B0604030504040204" pitchFamily="34" charset="0"/>
                <a:ea typeface="Tahoma" panose="020B0604030504040204" pitchFamily="34" charset="0"/>
                <a:cs typeface="Tahoma" panose="020B0604030504040204" pitchFamily="34" charset="0"/>
              </a:rPr>
              <a:t>Étape </a:t>
            </a:r>
            <a:r>
              <a:rPr lang="fr-FR" sz="1600" b="1" dirty="0">
                <a:latin typeface="Tahoma" panose="020B0604030504040204" pitchFamily="34" charset="0"/>
                <a:ea typeface="Tahoma" panose="020B0604030504040204" pitchFamily="34" charset="0"/>
                <a:cs typeface="Tahoma" panose="020B0604030504040204" pitchFamily="34" charset="0"/>
              </a:rPr>
              <a:t>6</a:t>
            </a:r>
            <a:r>
              <a:rPr lang="fr-FR" sz="1600" b="1" dirty="0" smtClean="0">
                <a:latin typeface="Tahoma" panose="020B0604030504040204" pitchFamily="34" charset="0"/>
                <a:ea typeface="Tahoma" panose="020B0604030504040204" pitchFamily="34" charset="0"/>
                <a:cs typeface="Tahoma" panose="020B0604030504040204" pitchFamily="34" charset="0"/>
              </a:rPr>
              <a:t> : Planifier l’intervention en tenant compte des facteurs de risque et de protection identifiés. </a:t>
            </a:r>
          </a:p>
        </p:txBody>
      </p:sp>
    </p:spTree>
    <p:extLst>
      <p:ext uri="{BB962C8B-B14F-4D97-AF65-F5344CB8AC3E}">
        <p14:creationId xmlns:p14="http://schemas.microsoft.com/office/powerpoint/2010/main" val="3350598680"/>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4"/>
</p:tagLst>
</file>

<file path=ppt/tags/tag100.xml><?xml version="1.0" encoding="utf-8"?>
<p:tagLst xmlns:a="http://schemas.openxmlformats.org/drawingml/2006/main" xmlns:r="http://schemas.openxmlformats.org/officeDocument/2006/relationships" xmlns:p="http://schemas.openxmlformats.org/presentationml/2006/main">
  <p:tag name="NUM" val="94"/>
</p:tagLst>
</file>

<file path=ppt/tags/tag101.xml><?xml version="1.0" encoding="utf-8"?>
<p:tagLst xmlns:a="http://schemas.openxmlformats.org/drawingml/2006/main" xmlns:r="http://schemas.openxmlformats.org/officeDocument/2006/relationships" xmlns:p="http://schemas.openxmlformats.org/presentationml/2006/main">
  <p:tag name="NUM" val="95"/>
</p:tagLst>
</file>

<file path=ppt/tags/tag102.xml><?xml version="1.0" encoding="utf-8"?>
<p:tagLst xmlns:a="http://schemas.openxmlformats.org/drawingml/2006/main" xmlns:r="http://schemas.openxmlformats.org/officeDocument/2006/relationships" xmlns:p="http://schemas.openxmlformats.org/presentationml/2006/main">
  <p:tag name="NUM" val="96"/>
</p:tagLst>
</file>

<file path=ppt/tags/tag103.xml><?xml version="1.0" encoding="utf-8"?>
<p:tagLst xmlns:a="http://schemas.openxmlformats.org/drawingml/2006/main" xmlns:r="http://schemas.openxmlformats.org/officeDocument/2006/relationships" xmlns:p="http://schemas.openxmlformats.org/presentationml/2006/main">
  <p:tag name="NUM" val="97"/>
</p:tagLst>
</file>

<file path=ppt/tags/tag104.xml><?xml version="1.0" encoding="utf-8"?>
<p:tagLst xmlns:a="http://schemas.openxmlformats.org/drawingml/2006/main" xmlns:r="http://schemas.openxmlformats.org/officeDocument/2006/relationships" xmlns:p="http://schemas.openxmlformats.org/presentationml/2006/main">
  <p:tag name="NUM" val="98"/>
</p:tagLst>
</file>

<file path=ppt/tags/tag105.xml><?xml version="1.0" encoding="utf-8"?>
<p:tagLst xmlns:a="http://schemas.openxmlformats.org/drawingml/2006/main" xmlns:r="http://schemas.openxmlformats.org/officeDocument/2006/relationships" xmlns:p="http://schemas.openxmlformats.org/presentationml/2006/main">
  <p:tag name="NUM" val="99"/>
</p:tagLst>
</file>

<file path=ppt/tags/tag106.xml><?xml version="1.0" encoding="utf-8"?>
<p:tagLst xmlns:a="http://schemas.openxmlformats.org/drawingml/2006/main" xmlns:r="http://schemas.openxmlformats.org/officeDocument/2006/relationships" xmlns:p="http://schemas.openxmlformats.org/presentationml/2006/main">
  <p:tag name="NUM" val="100"/>
</p:tagLst>
</file>

<file path=ppt/tags/tag107.xml><?xml version="1.0" encoding="utf-8"?>
<p:tagLst xmlns:a="http://schemas.openxmlformats.org/drawingml/2006/main" xmlns:r="http://schemas.openxmlformats.org/officeDocument/2006/relationships" xmlns:p="http://schemas.openxmlformats.org/presentationml/2006/main">
  <p:tag name="NUM" val="101"/>
</p:tagLst>
</file>

<file path=ppt/tags/tag108.xml><?xml version="1.0" encoding="utf-8"?>
<p:tagLst xmlns:a="http://schemas.openxmlformats.org/drawingml/2006/main" xmlns:r="http://schemas.openxmlformats.org/officeDocument/2006/relationships" xmlns:p="http://schemas.openxmlformats.org/presentationml/2006/main">
  <p:tag name="NUM" val="102"/>
</p:tagLst>
</file>

<file path=ppt/tags/tag109.xml><?xml version="1.0" encoding="utf-8"?>
<p:tagLst xmlns:a="http://schemas.openxmlformats.org/drawingml/2006/main" xmlns:r="http://schemas.openxmlformats.org/officeDocument/2006/relationships" xmlns:p="http://schemas.openxmlformats.org/presentationml/2006/main">
  <p:tag name="NUM" val="103"/>
</p:tagLst>
</file>

<file path=ppt/tags/tag11.xml><?xml version="1.0" encoding="utf-8"?>
<p:tagLst xmlns:a="http://schemas.openxmlformats.org/drawingml/2006/main" xmlns:r="http://schemas.openxmlformats.org/officeDocument/2006/relationships" xmlns:p="http://schemas.openxmlformats.org/presentationml/2006/main">
  <p:tag name="NUM" val="5"/>
</p:tagLst>
</file>

<file path=ppt/tags/tag110.xml><?xml version="1.0" encoding="utf-8"?>
<p:tagLst xmlns:a="http://schemas.openxmlformats.org/drawingml/2006/main" xmlns:r="http://schemas.openxmlformats.org/officeDocument/2006/relationships" xmlns:p="http://schemas.openxmlformats.org/presentationml/2006/main">
  <p:tag name="NUM" val="104"/>
</p:tagLst>
</file>

<file path=ppt/tags/tag111.xml><?xml version="1.0" encoding="utf-8"?>
<p:tagLst xmlns:a="http://schemas.openxmlformats.org/drawingml/2006/main" xmlns:r="http://schemas.openxmlformats.org/officeDocument/2006/relationships" xmlns:p="http://schemas.openxmlformats.org/presentationml/2006/main">
  <p:tag name="NUM" val="1"/>
</p:tagLst>
</file>

<file path=ppt/tags/tag112.xml><?xml version="1.0" encoding="utf-8"?>
<p:tagLst xmlns:a="http://schemas.openxmlformats.org/drawingml/2006/main" xmlns:r="http://schemas.openxmlformats.org/officeDocument/2006/relationships" xmlns:p="http://schemas.openxmlformats.org/presentationml/2006/main">
  <p:tag name="NUM" val="2"/>
</p:tagLst>
</file>

<file path=ppt/tags/tag113.xml><?xml version="1.0" encoding="utf-8"?>
<p:tagLst xmlns:a="http://schemas.openxmlformats.org/drawingml/2006/main" xmlns:r="http://schemas.openxmlformats.org/officeDocument/2006/relationships" xmlns:p="http://schemas.openxmlformats.org/presentationml/2006/main">
  <p:tag name="NUM" val="3"/>
</p:tagLst>
</file>

<file path=ppt/tags/tag114.xml><?xml version="1.0" encoding="utf-8"?>
<p:tagLst xmlns:a="http://schemas.openxmlformats.org/drawingml/2006/main" xmlns:r="http://schemas.openxmlformats.org/officeDocument/2006/relationships" xmlns:p="http://schemas.openxmlformats.org/presentationml/2006/main">
  <p:tag name="NUM" val="4"/>
</p:tagLst>
</file>

<file path=ppt/tags/tag115.xml><?xml version="1.0" encoding="utf-8"?>
<p:tagLst xmlns:a="http://schemas.openxmlformats.org/drawingml/2006/main" xmlns:r="http://schemas.openxmlformats.org/officeDocument/2006/relationships" xmlns:p="http://schemas.openxmlformats.org/presentationml/2006/main">
  <p:tag name="NUM" val="5"/>
</p:tagLst>
</file>

<file path=ppt/tags/tag116.xml><?xml version="1.0" encoding="utf-8"?>
<p:tagLst xmlns:a="http://schemas.openxmlformats.org/drawingml/2006/main" xmlns:r="http://schemas.openxmlformats.org/officeDocument/2006/relationships" xmlns:p="http://schemas.openxmlformats.org/presentationml/2006/main">
  <p:tag name="NUM" val="6"/>
</p:tagLst>
</file>

<file path=ppt/tags/tag117.xml><?xml version="1.0" encoding="utf-8"?>
<p:tagLst xmlns:a="http://schemas.openxmlformats.org/drawingml/2006/main" xmlns:r="http://schemas.openxmlformats.org/officeDocument/2006/relationships" xmlns:p="http://schemas.openxmlformats.org/presentationml/2006/main">
  <p:tag name="NUM" val="7"/>
</p:tagLst>
</file>

<file path=ppt/tags/tag118.xml><?xml version="1.0" encoding="utf-8"?>
<p:tagLst xmlns:a="http://schemas.openxmlformats.org/drawingml/2006/main" xmlns:r="http://schemas.openxmlformats.org/officeDocument/2006/relationships" xmlns:p="http://schemas.openxmlformats.org/presentationml/2006/main">
  <p:tag name="NUM" val="8"/>
</p:tagLst>
</file>

<file path=ppt/tags/tag119.xml><?xml version="1.0" encoding="utf-8"?>
<p:tagLst xmlns:a="http://schemas.openxmlformats.org/drawingml/2006/main" xmlns:r="http://schemas.openxmlformats.org/officeDocument/2006/relationships" xmlns:p="http://schemas.openxmlformats.org/presentationml/2006/main">
  <p:tag name="NUM" val="9"/>
</p:tagLst>
</file>

<file path=ppt/tags/tag12.xml><?xml version="1.0" encoding="utf-8"?>
<p:tagLst xmlns:a="http://schemas.openxmlformats.org/drawingml/2006/main" xmlns:r="http://schemas.openxmlformats.org/officeDocument/2006/relationships" xmlns:p="http://schemas.openxmlformats.org/presentationml/2006/main">
  <p:tag name="NUM" val="6"/>
</p:tagLst>
</file>

<file path=ppt/tags/tag120.xml><?xml version="1.0" encoding="utf-8"?>
<p:tagLst xmlns:a="http://schemas.openxmlformats.org/drawingml/2006/main" xmlns:r="http://schemas.openxmlformats.org/officeDocument/2006/relationships" xmlns:p="http://schemas.openxmlformats.org/presentationml/2006/main">
  <p:tag name="NUM" val="10"/>
</p:tagLst>
</file>

<file path=ppt/tags/tag121.xml><?xml version="1.0" encoding="utf-8"?>
<p:tagLst xmlns:a="http://schemas.openxmlformats.org/drawingml/2006/main" xmlns:r="http://schemas.openxmlformats.org/officeDocument/2006/relationships" xmlns:p="http://schemas.openxmlformats.org/presentationml/2006/main">
  <p:tag name="NUM" val="11"/>
</p:tagLst>
</file>

<file path=ppt/tags/tag122.xml><?xml version="1.0" encoding="utf-8"?>
<p:tagLst xmlns:a="http://schemas.openxmlformats.org/drawingml/2006/main" xmlns:r="http://schemas.openxmlformats.org/officeDocument/2006/relationships" xmlns:p="http://schemas.openxmlformats.org/presentationml/2006/main">
  <p:tag name="NUM" val="12"/>
</p:tagLst>
</file>

<file path=ppt/tags/tag123.xml><?xml version="1.0" encoding="utf-8"?>
<p:tagLst xmlns:a="http://schemas.openxmlformats.org/drawingml/2006/main" xmlns:r="http://schemas.openxmlformats.org/officeDocument/2006/relationships" xmlns:p="http://schemas.openxmlformats.org/presentationml/2006/main">
  <p:tag name="NUM" val="13"/>
</p:tagLst>
</file>

<file path=ppt/tags/tag124.xml><?xml version="1.0" encoding="utf-8"?>
<p:tagLst xmlns:a="http://schemas.openxmlformats.org/drawingml/2006/main" xmlns:r="http://schemas.openxmlformats.org/officeDocument/2006/relationships" xmlns:p="http://schemas.openxmlformats.org/presentationml/2006/main">
  <p:tag name="NUM" val="14"/>
</p:tagLst>
</file>

<file path=ppt/tags/tag125.xml><?xml version="1.0" encoding="utf-8"?>
<p:tagLst xmlns:a="http://schemas.openxmlformats.org/drawingml/2006/main" xmlns:r="http://schemas.openxmlformats.org/officeDocument/2006/relationships" xmlns:p="http://schemas.openxmlformats.org/presentationml/2006/main">
  <p:tag name="NUM" val="15"/>
</p:tagLst>
</file>

<file path=ppt/tags/tag126.xml><?xml version="1.0" encoding="utf-8"?>
<p:tagLst xmlns:a="http://schemas.openxmlformats.org/drawingml/2006/main" xmlns:r="http://schemas.openxmlformats.org/officeDocument/2006/relationships" xmlns:p="http://schemas.openxmlformats.org/presentationml/2006/main">
  <p:tag name="NUM" val="16"/>
</p:tagLst>
</file>

<file path=ppt/tags/tag127.xml><?xml version="1.0" encoding="utf-8"?>
<p:tagLst xmlns:a="http://schemas.openxmlformats.org/drawingml/2006/main" xmlns:r="http://schemas.openxmlformats.org/officeDocument/2006/relationships" xmlns:p="http://schemas.openxmlformats.org/presentationml/2006/main">
  <p:tag name="NUM" val="17"/>
</p:tagLst>
</file>

<file path=ppt/tags/tag128.xml><?xml version="1.0" encoding="utf-8"?>
<p:tagLst xmlns:a="http://schemas.openxmlformats.org/drawingml/2006/main" xmlns:r="http://schemas.openxmlformats.org/officeDocument/2006/relationships" xmlns:p="http://schemas.openxmlformats.org/presentationml/2006/main">
  <p:tag name="NUM" val="18"/>
</p:tagLst>
</file>

<file path=ppt/tags/tag129.xml><?xml version="1.0" encoding="utf-8"?>
<p:tagLst xmlns:a="http://schemas.openxmlformats.org/drawingml/2006/main" xmlns:r="http://schemas.openxmlformats.org/officeDocument/2006/relationships" xmlns:p="http://schemas.openxmlformats.org/presentationml/2006/main">
  <p:tag name="NUM" val="19"/>
</p:tagLst>
</file>

<file path=ppt/tags/tag13.xml><?xml version="1.0" encoding="utf-8"?>
<p:tagLst xmlns:a="http://schemas.openxmlformats.org/drawingml/2006/main" xmlns:r="http://schemas.openxmlformats.org/officeDocument/2006/relationships" xmlns:p="http://schemas.openxmlformats.org/presentationml/2006/main">
  <p:tag name="NUM" val="7"/>
</p:tagLst>
</file>

<file path=ppt/tags/tag130.xml><?xml version="1.0" encoding="utf-8"?>
<p:tagLst xmlns:a="http://schemas.openxmlformats.org/drawingml/2006/main" xmlns:r="http://schemas.openxmlformats.org/officeDocument/2006/relationships" xmlns:p="http://schemas.openxmlformats.org/presentationml/2006/main">
  <p:tag name="NUM" val="20"/>
</p:tagLst>
</file>

<file path=ppt/tags/tag131.xml><?xml version="1.0" encoding="utf-8"?>
<p:tagLst xmlns:a="http://schemas.openxmlformats.org/drawingml/2006/main" xmlns:r="http://schemas.openxmlformats.org/officeDocument/2006/relationships" xmlns:p="http://schemas.openxmlformats.org/presentationml/2006/main">
  <p:tag name="NUM" val="21"/>
</p:tagLst>
</file>

<file path=ppt/tags/tag132.xml><?xml version="1.0" encoding="utf-8"?>
<p:tagLst xmlns:a="http://schemas.openxmlformats.org/drawingml/2006/main" xmlns:r="http://schemas.openxmlformats.org/officeDocument/2006/relationships" xmlns:p="http://schemas.openxmlformats.org/presentationml/2006/main">
  <p:tag name="NUM" val="22"/>
</p:tagLst>
</file>

<file path=ppt/tags/tag133.xml><?xml version="1.0" encoding="utf-8"?>
<p:tagLst xmlns:a="http://schemas.openxmlformats.org/drawingml/2006/main" xmlns:r="http://schemas.openxmlformats.org/officeDocument/2006/relationships" xmlns:p="http://schemas.openxmlformats.org/presentationml/2006/main">
  <p:tag name="NUM" val="23"/>
</p:tagLst>
</file>

<file path=ppt/tags/tag134.xml><?xml version="1.0" encoding="utf-8"?>
<p:tagLst xmlns:a="http://schemas.openxmlformats.org/drawingml/2006/main" xmlns:r="http://schemas.openxmlformats.org/officeDocument/2006/relationships" xmlns:p="http://schemas.openxmlformats.org/presentationml/2006/main">
  <p:tag name="NUM" val="24"/>
</p:tagLst>
</file>

<file path=ppt/tags/tag135.xml><?xml version="1.0" encoding="utf-8"?>
<p:tagLst xmlns:a="http://schemas.openxmlformats.org/drawingml/2006/main" xmlns:r="http://schemas.openxmlformats.org/officeDocument/2006/relationships" xmlns:p="http://schemas.openxmlformats.org/presentationml/2006/main">
  <p:tag name="NUM" val="25"/>
</p:tagLst>
</file>

<file path=ppt/tags/tag136.xml><?xml version="1.0" encoding="utf-8"?>
<p:tagLst xmlns:a="http://schemas.openxmlformats.org/drawingml/2006/main" xmlns:r="http://schemas.openxmlformats.org/officeDocument/2006/relationships" xmlns:p="http://schemas.openxmlformats.org/presentationml/2006/main">
  <p:tag name="NUM" val="26"/>
</p:tagLst>
</file>

<file path=ppt/tags/tag137.xml><?xml version="1.0" encoding="utf-8"?>
<p:tagLst xmlns:a="http://schemas.openxmlformats.org/drawingml/2006/main" xmlns:r="http://schemas.openxmlformats.org/officeDocument/2006/relationships" xmlns:p="http://schemas.openxmlformats.org/presentationml/2006/main">
  <p:tag name="NUM" val="27"/>
</p:tagLst>
</file>

<file path=ppt/tags/tag138.xml><?xml version="1.0" encoding="utf-8"?>
<p:tagLst xmlns:a="http://schemas.openxmlformats.org/drawingml/2006/main" xmlns:r="http://schemas.openxmlformats.org/officeDocument/2006/relationships" xmlns:p="http://schemas.openxmlformats.org/presentationml/2006/main">
  <p:tag name="NUM" val="28"/>
</p:tagLst>
</file>

<file path=ppt/tags/tag139.xml><?xml version="1.0" encoding="utf-8"?>
<p:tagLst xmlns:a="http://schemas.openxmlformats.org/drawingml/2006/main" xmlns:r="http://schemas.openxmlformats.org/officeDocument/2006/relationships" xmlns:p="http://schemas.openxmlformats.org/presentationml/2006/main">
  <p:tag name="NUM" val="29"/>
</p:tagLst>
</file>

<file path=ppt/tags/tag14.xml><?xml version="1.0" encoding="utf-8"?>
<p:tagLst xmlns:a="http://schemas.openxmlformats.org/drawingml/2006/main" xmlns:r="http://schemas.openxmlformats.org/officeDocument/2006/relationships" xmlns:p="http://schemas.openxmlformats.org/presentationml/2006/main">
  <p:tag name="NUM" val="8"/>
</p:tagLst>
</file>

<file path=ppt/tags/tag140.xml><?xml version="1.0" encoding="utf-8"?>
<p:tagLst xmlns:a="http://schemas.openxmlformats.org/drawingml/2006/main" xmlns:r="http://schemas.openxmlformats.org/officeDocument/2006/relationships" xmlns:p="http://schemas.openxmlformats.org/presentationml/2006/main">
  <p:tag name="NUM" val="30"/>
</p:tagLst>
</file>

<file path=ppt/tags/tag141.xml><?xml version="1.0" encoding="utf-8"?>
<p:tagLst xmlns:a="http://schemas.openxmlformats.org/drawingml/2006/main" xmlns:r="http://schemas.openxmlformats.org/officeDocument/2006/relationships" xmlns:p="http://schemas.openxmlformats.org/presentationml/2006/main">
  <p:tag name="NUM" val="31"/>
</p:tagLst>
</file>

<file path=ppt/tags/tag142.xml><?xml version="1.0" encoding="utf-8"?>
<p:tagLst xmlns:a="http://schemas.openxmlformats.org/drawingml/2006/main" xmlns:r="http://schemas.openxmlformats.org/officeDocument/2006/relationships" xmlns:p="http://schemas.openxmlformats.org/presentationml/2006/main">
  <p:tag name="NUM" val="32"/>
</p:tagLst>
</file>

<file path=ppt/tags/tag143.xml><?xml version="1.0" encoding="utf-8"?>
<p:tagLst xmlns:a="http://schemas.openxmlformats.org/drawingml/2006/main" xmlns:r="http://schemas.openxmlformats.org/officeDocument/2006/relationships" xmlns:p="http://schemas.openxmlformats.org/presentationml/2006/main">
  <p:tag name="NUM" val="33"/>
</p:tagLst>
</file>

<file path=ppt/tags/tag144.xml><?xml version="1.0" encoding="utf-8"?>
<p:tagLst xmlns:a="http://schemas.openxmlformats.org/drawingml/2006/main" xmlns:r="http://schemas.openxmlformats.org/officeDocument/2006/relationships" xmlns:p="http://schemas.openxmlformats.org/presentationml/2006/main">
  <p:tag name="NUM" val="34"/>
</p:tagLst>
</file>

<file path=ppt/tags/tag145.xml><?xml version="1.0" encoding="utf-8"?>
<p:tagLst xmlns:a="http://schemas.openxmlformats.org/drawingml/2006/main" xmlns:r="http://schemas.openxmlformats.org/officeDocument/2006/relationships" xmlns:p="http://schemas.openxmlformats.org/presentationml/2006/main">
  <p:tag name="NUM" val="35"/>
</p:tagLst>
</file>

<file path=ppt/tags/tag146.xml><?xml version="1.0" encoding="utf-8"?>
<p:tagLst xmlns:a="http://schemas.openxmlformats.org/drawingml/2006/main" xmlns:r="http://schemas.openxmlformats.org/officeDocument/2006/relationships" xmlns:p="http://schemas.openxmlformats.org/presentationml/2006/main">
  <p:tag name="NUM" val="36"/>
</p:tagLst>
</file>

<file path=ppt/tags/tag147.xml><?xml version="1.0" encoding="utf-8"?>
<p:tagLst xmlns:a="http://schemas.openxmlformats.org/drawingml/2006/main" xmlns:r="http://schemas.openxmlformats.org/officeDocument/2006/relationships" xmlns:p="http://schemas.openxmlformats.org/presentationml/2006/main">
  <p:tag name="NUM" val="37"/>
</p:tagLst>
</file>

<file path=ppt/tags/tag148.xml><?xml version="1.0" encoding="utf-8"?>
<p:tagLst xmlns:a="http://schemas.openxmlformats.org/drawingml/2006/main" xmlns:r="http://schemas.openxmlformats.org/officeDocument/2006/relationships" xmlns:p="http://schemas.openxmlformats.org/presentationml/2006/main">
  <p:tag name="NUM" val="38"/>
</p:tagLst>
</file>

<file path=ppt/tags/tag149.xml><?xml version="1.0" encoding="utf-8"?>
<p:tagLst xmlns:a="http://schemas.openxmlformats.org/drawingml/2006/main" xmlns:r="http://schemas.openxmlformats.org/officeDocument/2006/relationships" xmlns:p="http://schemas.openxmlformats.org/presentationml/2006/main">
  <p:tag name="NUM" val="39"/>
</p:tagLst>
</file>

<file path=ppt/tags/tag15.xml><?xml version="1.0" encoding="utf-8"?>
<p:tagLst xmlns:a="http://schemas.openxmlformats.org/drawingml/2006/main" xmlns:r="http://schemas.openxmlformats.org/officeDocument/2006/relationships" xmlns:p="http://schemas.openxmlformats.org/presentationml/2006/main">
  <p:tag name="NUM" val="9"/>
</p:tagLst>
</file>

<file path=ppt/tags/tag150.xml><?xml version="1.0" encoding="utf-8"?>
<p:tagLst xmlns:a="http://schemas.openxmlformats.org/drawingml/2006/main" xmlns:r="http://schemas.openxmlformats.org/officeDocument/2006/relationships" xmlns:p="http://schemas.openxmlformats.org/presentationml/2006/main">
  <p:tag name="NUM" val="40"/>
</p:tagLst>
</file>

<file path=ppt/tags/tag151.xml><?xml version="1.0" encoding="utf-8"?>
<p:tagLst xmlns:a="http://schemas.openxmlformats.org/drawingml/2006/main" xmlns:r="http://schemas.openxmlformats.org/officeDocument/2006/relationships" xmlns:p="http://schemas.openxmlformats.org/presentationml/2006/main">
  <p:tag name="NUM" val="41"/>
</p:tagLst>
</file>

<file path=ppt/tags/tag152.xml><?xml version="1.0" encoding="utf-8"?>
<p:tagLst xmlns:a="http://schemas.openxmlformats.org/drawingml/2006/main" xmlns:r="http://schemas.openxmlformats.org/officeDocument/2006/relationships" xmlns:p="http://schemas.openxmlformats.org/presentationml/2006/main">
  <p:tag name="NUM" val="42"/>
</p:tagLst>
</file>

<file path=ppt/tags/tag153.xml><?xml version="1.0" encoding="utf-8"?>
<p:tagLst xmlns:a="http://schemas.openxmlformats.org/drawingml/2006/main" xmlns:r="http://schemas.openxmlformats.org/officeDocument/2006/relationships" xmlns:p="http://schemas.openxmlformats.org/presentationml/2006/main">
  <p:tag name="NUM" val="43"/>
</p:tagLst>
</file>

<file path=ppt/tags/tag154.xml><?xml version="1.0" encoding="utf-8"?>
<p:tagLst xmlns:a="http://schemas.openxmlformats.org/drawingml/2006/main" xmlns:r="http://schemas.openxmlformats.org/officeDocument/2006/relationships" xmlns:p="http://schemas.openxmlformats.org/presentationml/2006/main">
  <p:tag name="NUM" val="44"/>
</p:tagLst>
</file>

<file path=ppt/tags/tag155.xml><?xml version="1.0" encoding="utf-8"?>
<p:tagLst xmlns:a="http://schemas.openxmlformats.org/drawingml/2006/main" xmlns:r="http://schemas.openxmlformats.org/officeDocument/2006/relationships" xmlns:p="http://schemas.openxmlformats.org/presentationml/2006/main">
  <p:tag name="NUM" val="45"/>
</p:tagLst>
</file>

<file path=ppt/tags/tag156.xml><?xml version="1.0" encoding="utf-8"?>
<p:tagLst xmlns:a="http://schemas.openxmlformats.org/drawingml/2006/main" xmlns:r="http://schemas.openxmlformats.org/officeDocument/2006/relationships" xmlns:p="http://schemas.openxmlformats.org/presentationml/2006/main">
  <p:tag name="NUM" val="46"/>
</p:tagLst>
</file>

<file path=ppt/tags/tag157.xml><?xml version="1.0" encoding="utf-8"?>
<p:tagLst xmlns:a="http://schemas.openxmlformats.org/drawingml/2006/main" xmlns:r="http://schemas.openxmlformats.org/officeDocument/2006/relationships" xmlns:p="http://schemas.openxmlformats.org/presentationml/2006/main">
  <p:tag name="NUM" val="47"/>
</p:tagLst>
</file>

<file path=ppt/tags/tag158.xml><?xml version="1.0" encoding="utf-8"?>
<p:tagLst xmlns:a="http://schemas.openxmlformats.org/drawingml/2006/main" xmlns:r="http://schemas.openxmlformats.org/officeDocument/2006/relationships" xmlns:p="http://schemas.openxmlformats.org/presentationml/2006/main">
  <p:tag name="NUM" val="48"/>
</p:tagLst>
</file>

<file path=ppt/tags/tag159.xml><?xml version="1.0" encoding="utf-8"?>
<p:tagLst xmlns:a="http://schemas.openxmlformats.org/drawingml/2006/main" xmlns:r="http://schemas.openxmlformats.org/officeDocument/2006/relationships" xmlns:p="http://schemas.openxmlformats.org/presentationml/2006/main">
  <p:tag name="NUM" val="49"/>
</p:tagLst>
</file>

<file path=ppt/tags/tag16.xml><?xml version="1.0" encoding="utf-8"?>
<p:tagLst xmlns:a="http://schemas.openxmlformats.org/drawingml/2006/main" xmlns:r="http://schemas.openxmlformats.org/officeDocument/2006/relationships" xmlns:p="http://schemas.openxmlformats.org/presentationml/2006/main">
  <p:tag name="NUM" val="10"/>
</p:tagLst>
</file>

<file path=ppt/tags/tag160.xml><?xml version="1.0" encoding="utf-8"?>
<p:tagLst xmlns:a="http://schemas.openxmlformats.org/drawingml/2006/main" xmlns:r="http://schemas.openxmlformats.org/officeDocument/2006/relationships" xmlns:p="http://schemas.openxmlformats.org/presentationml/2006/main">
  <p:tag name="NUM" val="50"/>
</p:tagLst>
</file>

<file path=ppt/tags/tag161.xml><?xml version="1.0" encoding="utf-8"?>
<p:tagLst xmlns:a="http://schemas.openxmlformats.org/drawingml/2006/main" xmlns:r="http://schemas.openxmlformats.org/officeDocument/2006/relationships" xmlns:p="http://schemas.openxmlformats.org/presentationml/2006/main">
  <p:tag name="NUM" val="51"/>
</p:tagLst>
</file>

<file path=ppt/tags/tag162.xml><?xml version="1.0" encoding="utf-8"?>
<p:tagLst xmlns:a="http://schemas.openxmlformats.org/drawingml/2006/main" xmlns:r="http://schemas.openxmlformats.org/officeDocument/2006/relationships" xmlns:p="http://schemas.openxmlformats.org/presentationml/2006/main">
  <p:tag name="NUM" val="52"/>
</p:tagLst>
</file>

<file path=ppt/tags/tag163.xml><?xml version="1.0" encoding="utf-8"?>
<p:tagLst xmlns:a="http://schemas.openxmlformats.org/drawingml/2006/main" xmlns:r="http://schemas.openxmlformats.org/officeDocument/2006/relationships" xmlns:p="http://schemas.openxmlformats.org/presentationml/2006/main">
  <p:tag name="NUM" val="53"/>
</p:tagLst>
</file>

<file path=ppt/tags/tag164.xml><?xml version="1.0" encoding="utf-8"?>
<p:tagLst xmlns:a="http://schemas.openxmlformats.org/drawingml/2006/main" xmlns:r="http://schemas.openxmlformats.org/officeDocument/2006/relationships" xmlns:p="http://schemas.openxmlformats.org/presentationml/2006/main">
  <p:tag name="NUM" val="54"/>
</p:tagLst>
</file>

<file path=ppt/tags/tag165.xml><?xml version="1.0" encoding="utf-8"?>
<p:tagLst xmlns:a="http://schemas.openxmlformats.org/drawingml/2006/main" xmlns:r="http://schemas.openxmlformats.org/officeDocument/2006/relationships" xmlns:p="http://schemas.openxmlformats.org/presentationml/2006/main">
  <p:tag name="NUM" val="55"/>
</p:tagLst>
</file>

<file path=ppt/tags/tag166.xml><?xml version="1.0" encoding="utf-8"?>
<p:tagLst xmlns:a="http://schemas.openxmlformats.org/drawingml/2006/main" xmlns:r="http://schemas.openxmlformats.org/officeDocument/2006/relationships" xmlns:p="http://schemas.openxmlformats.org/presentationml/2006/main">
  <p:tag name="NUM" val="56"/>
</p:tagLst>
</file>

<file path=ppt/tags/tag167.xml><?xml version="1.0" encoding="utf-8"?>
<p:tagLst xmlns:a="http://schemas.openxmlformats.org/drawingml/2006/main" xmlns:r="http://schemas.openxmlformats.org/officeDocument/2006/relationships" xmlns:p="http://schemas.openxmlformats.org/presentationml/2006/main">
  <p:tag name="NUM" val="57"/>
</p:tagLst>
</file>

<file path=ppt/tags/tag168.xml><?xml version="1.0" encoding="utf-8"?>
<p:tagLst xmlns:a="http://schemas.openxmlformats.org/drawingml/2006/main" xmlns:r="http://schemas.openxmlformats.org/officeDocument/2006/relationships" xmlns:p="http://schemas.openxmlformats.org/presentationml/2006/main">
  <p:tag name="NUM" val="58"/>
</p:tagLst>
</file>

<file path=ppt/tags/tag169.xml><?xml version="1.0" encoding="utf-8"?>
<p:tagLst xmlns:a="http://schemas.openxmlformats.org/drawingml/2006/main" xmlns:r="http://schemas.openxmlformats.org/officeDocument/2006/relationships" xmlns:p="http://schemas.openxmlformats.org/presentationml/2006/main">
  <p:tag name="NUM" val="59"/>
</p:tagLst>
</file>

<file path=ppt/tags/tag17.xml><?xml version="1.0" encoding="utf-8"?>
<p:tagLst xmlns:a="http://schemas.openxmlformats.org/drawingml/2006/main" xmlns:r="http://schemas.openxmlformats.org/officeDocument/2006/relationships" xmlns:p="http://schemas.openxmlformats.org/presentationml/2006/main">
  <p:tag name="NUM" val="11"/>
</p:tagLst>
</file>

<file path=ppt/tags/tag170.xml><?xml version="1.0" encoding="utf-8"?>
<p:tagLst xmlns:a="http://schemas.openxmlformats.org/drawingml/2006/main" xmlns:r="http://schemas.openxmlformats.org/officeDocument/2006/relationships" xmlns:p="http://schemas.openxmlformats.org/presentationml/2006/main">
  <p:tag name="NUM" val="60"/>
</p:tagLst>
</file>

<file path=ppt/tags/tag171.xml><?xml version="1.0" encoding="utf-8"?>
<p:tagLst xmlns:a="http://schemas.openxmlformats.org/drawingml/2006/main" xmlns:r="http://schemas.openxmlformats.org/officeDocument/2006/relationships" xmlns:p="http://schemas.openxmlformats.org/presentationml/2006/main">
  <p:tag name="NUM" val="61"/>
</p:tagLst>
</file>

<file path=ppt/tags/tag172.xml><?xml version="1.0" encoding="utf-8"?>
<p:tagLst xmlns:a="http://schemas.openxmlformats.org/drawingml/2006/main" xmlns:r="http://schemas.openxmlformats.org/officeDocument/2006/relationships" xmlns:p="http://schemas.openxmlformats.org/presentationml/2006/main">
  <p:tag name="NUM" val="62"/>
</p:tagLst>
</file>

<file path=ppt/tags/tag173.xml><?xml version="1.0" encoding="utf-8"?>
<p:tagLst xmlns:a="http://schemas.openxmlformats.org/drawingml/2006/main" xmlns:r="http://schemas.openxmlformats.org/officeDocument/2006/relationships" xmlns:p="http://schemas.openxmlformats.org/presentationml/2006/main">
  <p:tag name="NUM" val="63"/>
</p:tagLst>
</file>

<file path=ppt/tags/tag174.xml><?xml version="1.0" encoding="utf-8"?>
<p:tagLst xmlns:a="http://schemas.openxmlformats.org/drawingml/2006/main" xmlns:r="http://schemas.openxmlformats.org/officeDocument/2006/relationships" xmlns:p="http://schemas.openxmlformats.org/presentationml/2006/main">
  <p:tag name="NUM" val="64"/>
</p:tagLst>
</file>

<file path=ppt/tags/tag175.xml><?xml version="1.0" encoding="utf-8"?>
<p:tagLst xmlns:a="http://schemas.openxmlformats.org/drawingml/2006/main" xmlns:r="http://schemas.openxmlformats.org/officeDocument/2006/relationships" xmlns:p="http://schemas.openxmlformats.org/presentationml/2006/main">
  <p:tag name="NUM" val="65"/>
</p:tagLst>
</file>

<file path=ppt/tags/tag176.xml><?xml version="1.0" encoding="utf-8"?>
<p:tagLst xmlns:a="http://schemas.openxmlformats.org/drawingml/2006/main" xmlns:r="http://schemas.openxmlformats.org/officeDocument/2006/relationships" xmlns:p="http://schemas.openxmlformats.org/presentationml/2006/main">
  <p:tag name="NUM" val="66"/>
</p:tagLst>
</file>

<file path=ppt/tags/tag177.xml><?xml version="1.0" encoding="utf-8"?>
<p:tagLst xmlns:a="http://schemas.openxmlformats.org/drawingml/2006/main" xmlns:r="http://schemas.openxmlformats.org/officeDocument/2006/relationships" xmlns:p="http://schemas.openxmlformats.org/presentationml/2006/main">
  <p:tag name="NUM" val="67"/>
</p:tagLst>
</file>

<file path=ppt/tags/tag178.xml><?xml version="1.0" encoding="utf-8"?>
<p:tagLst xmlns:a="http://schemas.openxmlformats.org/drawingml/2006/main" xmlns:r="http://schemas.openxmlformats.org/officeDocument/2006/relationships" xmlns:p="http://schemas.openxmlformats.org/presentationml/2006/main">
  <p:tag name="NUM" val="68"/>
</p:tagLst>
</file>

<file path=ppt/tags/tag179.xml><?xml version="1.0" encoding="utf-8"?>
<p:tagLst xmlns:a="http://schemas.openxmlformats.org/drawingml/2006/main" xmlns:r="http://schemas.openxmlformats.org/officeDocument/2006/relationships" xmlns:p="http://schemas.openxmlformats.org/presentationml/2006/main">
  <p:tag name="NUM" val="69"/>
</p:tagLst>
</file>

<file path=ppt/tags/tag18.xml><?xml version="1.0" encoding="utf-8"?>
<p:tagLst xmlns:a="http://schemas.openxmlformats.org/drawingml/2006/main" xmlns:r="http://schemas.openxmlformats.org/officeDocument/2006/relationships" xmlns:p="http://schemas.openxmlformats.org/presentationml/2006/main">
  <p:tag name="NUM" val="12"/>
</p:tagLst>
</file>

<file path=ppt/tags/tag180.xml><?xml version="1.0" encoding="utf-8"?>
<p:tagLst xmlns:a="http://schemas.openxmlformats.org/drawingml/2006/main" xmlns:r="http://schemas.openxmlformats.org/officeDocument/2006/relationships" xmlns:p="http://schemas.openxmlformats.org/presentationml/2006/main">
  <p:tag name="NUM" val="70"/>
</p:tagLst>
</file>

<file path=ppt/tags/tag181.xml><?xml version="1.0" encoding="utf-8"?>
<p:tagLst xmlns:a="http://schemas.openxmlformats.org/drawingml/2006/main" xmlns:r="http://schemas.openxmlformats.org/officeDocument/2006/relationships" xmlns:p="http://schemas.openxmlformats.org/presentationml/2006/main">
  <p:tag name="NUM" val="71"/>
</p:tagLst>
</file>

<file path=ppt/tags/tag182.xml><?xml version="1.0" encoding="utf-8"?>
<p:tagLst xmlns:a="http://schemas.openxmlformats.org/drawingml/2006/main" xmlns:r="http://schemas.openxmlformats.org/officeDocument/2006/relationships" xmlns:p="http://schemas.openxmlformats.org/presentationml/2006/main">
  <p:tag name="NUM" val="1"/>
</p:tagLst>
</file>

<file path=ppt/tags/tag183.xml><?xml version="1.0" encoding="utf-8"?>
<p:tagLst xmlns:a="http://schemas.openxmlformats.org/drawingml/2006/main" xmlns:r="http://schemas.openxmlformats.org/officeDocument/2006/relationships" xmlns:p="http://schemas.openxmlformats.org/presentationml/2006/main">
  <p:tag name="NUM" val="2"/>
</p:tagLst>
</file>

<file path=ppt/tags/tag184.xml><?xml version="1.0" encoding="utf-8"?>
<p:tagLst xmlns:a="http://schemas.openxmlformats.org/drawingml/2006/main" xmlns:r="http://schemas.openxmlformats.org/officeDocument/2006/relationships" xmlns:p="http://schemas.openxmlformats.org/presentationml/2006/main">
  <p:tag name="NUM" val="3"/>
</p:tagLst>
</file>

<file path=ppt/tags/tag185.xml><?xml version="1.0" encoding="utf-8"?>
<p:tagLst xmlns:a="http://schemas.openxmlformats.org/drawingml/2006/main" xmlns:r="http://schemas.openxmlformats.org/officeDocument/2006/relationships" xmlns:p="http://schemas.openxmlformats.org/presentationml/2006/main">
  <p:tag name="NUM" val="4"/>
</p:tagLst>
</file>

<file path=ppt/tags/tag186.xml><?xml version="1.0" encoding="utf-8"?>
<p:tagLst xmlns:a="http://schemas.openxmlformats.org/drawingml/2006/main" xmlns:r="http://schemas.openxmlformats.org/officeDocument/2006/relationships" xmlns:p="http://schemas.openxmlformats.org/presentationml/2006/main">
  <p:tag name="NUM" val="5"/>
</p:tagLst>
</file>

<file path=ppt/tags/tag187.xml><?xml version="1.0" encoding="utf-8"?>
<p:tagLst xmlns:a="http://schemas.openxmlformats.org/drawingml/2006/main" xmlns:r="http://schemas.openxmlformats.org/officeDocument/2006/relationships" xmlns:p="http://schemas.openxmlformats.org/presentationml/2006/main">
  <p:tag name="NUM" val="6"/>
</p:tagLst>
</file>

<file path=ppt/tags/tag188.xml><?xml version="1.0" encoding="utf-8"?>
<p:tagLst xmlns:a="http://schemas.openxmlformats.org/drawingml/2006/main" xmlns:r="http://schemas.openxmlformats.org/officeDocument/2006/relationships" xmlns:p="http://schemas.openxmlformats.org/presentationml/2006/main">
  <p:tag name="NUM" val="7"/>
</p:tagLst>
</file>

<file path=ppt/tags/tag189.xml><?xml version="1.0" encoding="utf-8"?>
<p:tagLst xmlns:a="http://schemas.openxmlformats.org/drawingml/2006/main" xmlns:r="http://schemas.openxmlformats.org/officeDocument/2006/relationships" xmlns:p="http://schemas.openxmlformats.org/presentationml/2006/main">
  <p:tag name="NUM" val="8"/>
</p:tagLst>
</file>

<file path=ppt/tags/tag19.xml><?xml version="1.0" encoding="utf-8"?>
<p:tagLst xmlns:a="http://schemas.openxmlformats.org/drawingml/2006/main" xmlns:r="http://schemas.openxmlformats.org/officeDocument/2006/relationships" xmlns:p="http://schemas.openxmlformats.org/presentationml/2006/main">
  <p:tag name="NUM" val="13"/>
</p:tagLst>
</file>

<file path=ppt/tags/tag190.xml><?xml version="1.0" encoding="utf-8"?>
<p:tagLst xmlns:a="http://schemas.openxmlformats.org/drawingml/2006/main" xmlns:r="http://schemas.openxmlformats.org/officeDocument/2006/relationships" xmlns:p="http://schemas.openxmlformats.org/presentationml/2006/main">
  <p:tag name="NUM" val="9"/>
</p:tagLst>
</file>

<file path=ppt/tags/tag191.xml><?xml version="1.0" encoding="utf-8"?>
<p:tagLst xmlns:a="http://schemas.openxmlformats.org/drawingml/2006/main" xmlns:r="http://schemas.openxmlformats.org/officeDocument/2006/relationships" xmlns:p="http://schemas.openxmlformats.org/presentationml/2006/main">
  <p:tag name="NUM" val="10"/>
</p:tagLst>
</file>

<file path=ppt/tags/tag192.xml><?xml version="1.0" encoding="utf-8"?>
<p:tagLst xmlns:a="http://schemas.openxmlformats.org/drawingml/2006/main" xmlns:r="http://schemas.openxmlformats.org/officeDocument/2006/relationships" xmlns:p="http://schemas.openxmlformats.org/presentationml/2006/main">
  <p:tag name="NUM" val="11"/>
</p:tagLst>
</file>

<file path=ppt/tags/tag193.xml><?xml version="1.0" encoding="utf-8"?>
<p:tagLst xmlns:a="http://schemas.openxmlformats.org/drawingml/2006/main" xmlns:r="http://schemas.openxmlformats.org/officeDocument/2006/relationships" xmlns:p="http://schemas.openxmlformats.org/presentationml/2006/main">
  <p:tag name="NUM" val="12"/>
</p:tagLst>
</file>

<file path=ppt/tags/tag194.xml><?xml version="1.0" encoding="utf-8"?>
<p:tagLst xmlns:a="http://schemas.openxmlformats.org/drawingml/2006/main" xmlns:r="http://schemas.openxmlformats.org/officeDocument/2006/relationships" xmlns:p="http://schemas.openxmlformats.org/presentationml/2006/main">
  <p:tag name="NUM" val="13"/>
</p:tagLst>
</file>

<file path=ppt/tags/tag195.xml><?xml version="1.0" encoding="utf-8"?>
<p:tagLst xmlns:a="http://schemas.openxmlformats.org/drawingml/2006/main" xmlns:r="http://schemas.openxmlformats.org/officeDocument/2006/relationships" xmlns:p="http://schemas.openxmlformats.org/presentationml/2006/main">
  <p:tag name="NUM" val="14"/>
</p:tagLst>
</file>

<file path=ppt/tags/tag196.xml><?xml version="1.0" encoding="utf-8"?>
<p:tagLst xmlns:a="http://schemas.openxmlformats.org/drawingml/2006/main" xmlns:r="http://schemas.openxmlformats.org/officeDocument/2006/relationships" xmlns:p="http://schemas.openxmlformats.org/presentationml/2006/main">
  <p:tag name="NUM" val="15"/>
</p:tagLst>
</file>

<file path=ppt/tags/tag197.xml><?xml version="1.0" encoding="utf-8"?>
<p:tagLst xmlns:a="http://schemas.openxmlformats.org/drawingml/2006/main" xmlns:r="http://schemas.openxmlformats.org/officeDocument/2006/relationships" xmlns:p="http://schemas.openxmlformats.org/presentationml/2006/main">
  <p:tag name="NUM" val="16"/>
</p:tagLst>
</file>

<file path=ppt/tags/tag198.xml><?xml version="1.0" encoding="utf-8"?>
<p:tagLst xmlns:a="http://schemas.openxmlformats.org/drawingml/2006/main" xmlns:r="http://schemas.openxmlformats.org/officeDocument/2006/relationships" xmlns:p="http://schemas.openxmlformats.org/presentationml/2006/main">
  <p:tag name="NUM" val="17"/>
</p:tagLst>
</file>

<file path=ppt/tags/tag199.xml><?xml version="1.0" encoding="utf-8"?>
<p:tagLst xmlns:a="http://schemas.openxmlformats.org/drawingml/2006/main" xmlns:r="http://schemas.openxmlformats.org/officeDocument/2006/relationships" xmlns:p="http://schemas.openxmlformats.org/presentationml/2006/main">
  <p:tag name="NUM" val="18"/>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4"/>
</p:tagLst>
</file>

<file path=ppt/tags/tag200.xml><?xml version="1.0" encoding="utf-8"?>
<p:tagLst xmlns:a="http://schemas.openxmlformats.org/drawingml/2006/main" xmlns:r="http://schemas.openxmlformats.org/officeDocument/2006/relationships" xmlns:p="http://schemas.openxmlformats.org/presentationml/2006/main">
  <p:tag name="NUM" val="19"/>
</p:tagLst>
</file>

<file path=ppt/tags/tag201.xml><?xml version="1.0" encoding="utf-8"?>
<p:tagLst xmlns:a="http://schemas.openxmlformats.org/drawingml/2006/main" xmlns:r="http://schemas.openxmlformats.org/officeDocument/2006/relationships" xmlns:p="http://schemas.openxmlformats.org/presentationml/2006/main">
  <p:tag name="NUM" val="20"/>
</p:tagLst>
</file>

<file path=ppt/tags/tag202.xml><?xml version="1.0" encoding="utf-8"?>
<p:tagLst xmlns:a="http://schemas.openxmlformats.org/drawingml/2006/main" xmlns:r="http://schemas.openxmlformats.org/officeDocument/2006/relationships" xmlns:p="http://schemas.openxmlformats.org/presentationml/2006/main">
  <p:tag name="NUM" val="21"/>
</p:tagLst>
</file>

<file path=ppt/tags/tag203.xml><?xml version="1.0" encoding="utf-8"?>
<p:tagLst xmlns:a="http://schemas.openxmlformats.org/drawingml/2006/main" xmlns:r="http://schemas.openxmlformats.org/officeDocument/2006/relationships" xmlns:p="http://schemas.openxmlformats.org/presentationml/2006/main">
  <p:tag name="NUM" val="22"/>
</p:tagLst>
</file>

<file path=ppt/tags/tag204.xml><?xml version="1.0" encoding="utf-8"?>
<p:tagLst xmlns:a="http://schemas.openxmlformats.org/drawingml/2006/main" xmlns:r="http://schemas.openxmlformats.org/officeDocument/2006/relationships" xmlns:p="http://schemas.openxmlformats.org/presentationml/2006/main">
  <p:tag name="NUM" val="23"/>
</p:tagLst>
</file>

<file path=ppt/tags/tag205.xml><?xml version="1.0" encoding="utf-8"?>
<p:tagLst xmlns:a="http://schemas.openxmlformats.org/drawingml/2006/main" xmlns:r="http://schemas.openxmlformats.org/officeDocument/2006/relationships" xmlns:p="http://schemas.openxmlformats.org/presentationml/2006/main">
  <p:tag name="NUM" val="24"/>
</p:tagLst>
</file>

<file path=ppt/tags/tag206.xml><?xml version="1.0" encoding="utf-8"?>
<p:tagLst xmlns:a="http://schemas.openxmlformats.org/drawingml/2006/main" xmlns:r="http://schemas.openxmlformats.org/officeDocument/2006/relationships" xmlns:p="http://schemas.openxmlformats.org/presentationml/2006/main">
  <p:tag name="NUM" val="25"/>
</p:tagLst>
</file>

<file path=ppt/tags/tag207.xml><?xml version="1.0" encoding="utf-8"?>
<p:tagLst xmlns:a="http://schemas.openxmlformats.org/drawingml/2006/main" xmlns:r="http://schemas.openxmlformats.org/officeDocument/2006/relationships" xmlns:p="http://schemas.openxmlformats.org/presentationml/2006/main">
  <p:tag name="NUM" val="26"/>
</p:tagLst>
</file>

<file path=ppt/tags/tag208.xml><?xml version="1.0" encoding="utf-8"?>
<p:tagLst xmlns:a="http://schemas.openxmlformats.org/drawingml/2006/main" xmlns:r="http://schemas.openxmlformats.org/officeDocument/2006/relationships" xmlns:p="http://schemas.openxmlformats.org/presentationml/2006/main">
  <p:tag name="NUM" val="27"/>
</p:tagLst>
</file>

<file path=ppt/tags/tag209.xml><?xml version="1.0" encoding="utf-8"?>
<p:tagLst xmlns:a="http://schemas.openxmlformats.org/drawingml/2006/main" xmlns:r="http://schemas.openxmlformats.org/officeDocument/2006/relationships" xmlns:p="http://schemas.openxmlformats.org/presentationml/2006/main">
  <p:tag name="NUM" val="28"/>
</p:tagLst>
</file>

<file path=ppt/tags/tag21.xml><?xml version="1.0" encoding="utf-8"?>
<p:tagLst xmlns:a="http://schemas.openxmlformats.org/drawingml/2006/main" xmlns:r="http://schemas.openxmlformats.org/officeDocument/2006/relationships" xmlns:p="http://schemas.openxmlformats.org/presentationml/2006/main">
  <p:tag name="NUM" val="15"/>
</p:tagLst>
</file>

<file path=ppt/tags/tag210.xml><?xml version="1.0" encoding="utf-8"?>
<p:tagLst xmlns:a="http://schemas.openxmlformats.org/drawingml/2006/main" xmlns:r="http://schemas.openxmlformats.org/officeDocument/2006/relationships" xmlns:p="http://schemas.openxmlformats.org/presentationml/2006/main">
  <p:tag name="NUM" val="29"/>
</p:tagLst>
</file>

<file path=ppt/tags/tag211.xml><?xml version="1.0" encoding="utf-8"?>
<p:tagLst xmlns:a="http://schemas.openxmlformats.org/drawingml/2006/main" xmlns:r="http://schemas.openxmlformats.org/officeDocument/2006/relationships" xmlns:p="http://schemas.openxmlformats.org/presentationml/2006/main">
  <p:tag name="NUM" val="30"/>
</p:tagLst>
</file>

<file path=ppt/tags/tag212.xml><?xml version="1.0" encoding="utf-8"?>
<p:tagLst xmlns:a="http://schemas.openxmlformats.org/drawingml/2006/main" xmlns:r="http://schemas.openxmlformats.org/officeDocument/2006/relationships" xmlns:p="http://schemas.openxmlformats.org/presentationml/2006/main">
  <p:tag name="NUM" val="31"/>
</p:tagLst>
</file>

<file path=ppt/tags/tag213.xml><?xml version="1.0" encoding="utf-8"?>
<p:tagLst xmlns:a="http://schemas.openxmlformats.org/drawingml/2006/main" xmlns:r="http://schemas.openxmlformats.org/officeDocument/2006/relationships" xmlns:p="http://schemas.openxmlformats.org/presentationml/2006/main">
  <p:tag name="NUM" val="32"/>
</p:tagLst>
</file>

<file path=ppt/tags/tag214.xml><?xml version="1.0" encoding="utf-8"?>
<p:tagLst xmlns:a="http://schemas.openxmlformats.org/drawingml/2006/main" xmlns:r="http://schemas.openxmlformats.org/officeDocument/2006/relationships" xmlns:p="http://schemas.openxmlformats.org/presentationml/2006/main">
  <p:tag name="NUM" val="33"/>
</p:tagLst>
</file>

<file path=ppt/tags/tag215.xml><?xml version="1.0" encoding="utf-8"?>
<p:tagLst xmlns:a="http://schemas.openxmlformats.org/drawingml/2006/main" xmlns:r="http://schemas.openxmlformats.org/officeDocument/2006/relationships" xmlns:p="http://schemas.openxmlformats.org/presentationml/2006/main">
  <p:tag name="NUM" val="34"/>
</p:tagLst>
</file>

<file path=ppt/tags/tag216.xml><?xml version="1.0" encoding="utf-8"?>
<p:tagLst xmlns:a="http://schemas.openxmlformats.org/drawingml/2006/main" xmlns:r="http://schemas.openxmlformats.org/officeDocument/2006/relationships" xmlns:p="http://schemas.openxmlformats.org/presentationml/2006/main">
  <p:tag name="NUM" val="35"/>
</p:tagLst>
</file>

<file path=ppt/tags/tag217.xml><?xml version="1.0" encoding="utf-8"?>
<p:tagLst xmlns:a="http://schemas.openxmlformats.org/drawingml/2006/main" xmlns:r="http://schemas.openxmlformats.org/officeDocument/2006/relationships" xmlns:p="http://schemas.openxmlformats.org/presentationml/2006/main">
  <p:tag name="NUM" val="36"/>
</p:tagLst>
</file>

<file path=ppt/tags/tag218.xml><?xml version="1.0" encoding="utf-8"?>
<p:tagLst xmlns:a="http://schemas.openxmlformats.org/drawingml/2006/main" xmlns:r="http://schemas.openxmlformats.org/officeDocument/2006/relationships" xmlns:p="http://schemas.openxmlformats.org/presentationml/2006/main">
  <p:tag name="NUM" val="37"/>
</p:tagLst>
</file>

<file path=ppt/tags/tag219.xml><?xml version="1.0" encoding="utf-8"?>
<p:tagLst xmlns:a="http://schemas.openxmlformats.org/drawingml/2006/main" xmlns:r="http://schemas.openxmlformats.org/officeDocument/2006/relationships" xmlns:p="http://schemas.openxmlformats.org/presentationml/2006/main">
  <p:tag name="NUM" val="38"/>
</p:tagLst>
</file>

<file path=ppt/tags/tag22.xml><?xml version="1.0" encoding="utf-8"?>
<p:tagLst xmlns:a="http://schemas.openxmlformats.org/drawingml/2006/main" xmlns:r="http://schemas.openxmlformats.org/officeDocument/2006/relationships" xmlns:p="http://schemas.openxmlformats.org/presentationml/2006/main">
  <p:tag name="NUM" val="16"/>
</p:tagLst>
</file>

<file path=ppt/tags/tag220.xml><?xml version="1.0" encoding="utf-8"?>
<p:tagLst xmlns:a="http://schemas.openxmlformats.org/drawingml/2006/main" xmlns:r="http://schemas.openxmlformats.org/officeDocument/2006/relationships" xmlns:p="http://schemas.openxmlformats.org/presentationml/2006/main">
  <p:tag name="NUM" val="39"/>
</p:tagLst>
</file>

<file path=ppt/tags/tag221.xml><?xml version="1.0" encoding="utf-8"?>
<p:tagLst xmlns:a="http://schemas.openxmlformats.org/drawingml/2006/main" xmlns:r="http://schemas.openxmlformats.org/officeDocument/2006/relationships" xmlns:p="http://schemas.openxmlformats.org/presentationml/2006/main">
  <p:tag name="NUM" val="40"/>
</p:tagLst>
</file>

<file path=ppt/tags/tag222.xml><?xml version="1.0" encoding="utf-8"?>
<p:tagLst xmlns:a="http://schemas.openxmlformats.org/drawingml/2006/main" xmlns:r="http://schemas.openxmlformats.org/officeDocument/2006/relationships" xmlns:p="http://schemas.openxmlformats.org/presentationml/2006/main">
  <p:tag name="NUM" val="41"/>
</p:tagLst>
</file>

<file path=ppt/tags/tag223.xml><?xml version="1.0" encoding="utf-8"?>
<p:tagLst xmlns:a="http://schemas.openxmlformats.org/drawingml/2006/main" xmlns:r="http://schemas.openxmlformats.org/officeDocument/2006/relationships" xmlns:p="http://schemas.openxmlformats.org/presentationml/2006/main">
  <p:tag name="NUM" val="42"/>
</p:tagLst>
</file>

<file path=ppt/tags/tag224.xml><?xml version="1.0" encoding="utf-8"?>
<p:tagLst xmlns:a="http://schemas.openxmlformats.org/drawingml/2006/main" xmlns:r="http://schemas.openxmlformats.org/officeDocument/2006/relationships" xmlns:p="http://schemas.openxmlformats.org/presentationml/2006/main">
  <p:tag name="NUM" val="43"/>
</p:tagLst>
</file>

<file path=ppt/tags/tag225.xml><?xml version="1.0" encoding="utf-8"?>
<p:tagLst xmlns:a="http://schemas.openxmlformats.org/drawingml/2006/main" xmlns:r="http://schemas.openxmlformats.org/officeDocument/2006/relationships" xmlns:p="http://schemas.openxmlformats.org/presentationml/2006/main">
  <p:tag name="NUM" val="44"/>
</p:tagLst>
</file>

<file path=ppt/tags/tag226.xml><?xml version="1.0" encoding="utf-8"?>
<p:tagLst xmlns:a="http://schemas.openxmlformats.org/drawingml/2006/main" xmlns:r="http://schemas.openxmlformats.org/officeDocument/2006/relationships" xmlns:p="http://schemas.openxmlformats.org/presentationml/2006/main">
  <p:tag name="NUM" val="45"/>
</p:tagLst>
</file>

<file path=ppt/tags/tag227.xml><?xml version="1.0" encoding="utf-8"?>
<p:tagLst xmlns:a="http://schemas.openxmlformats.org/drawingml/2006/main" xmlns:r="http://schemas.openxmlformats.org/officeDocument/2006/relationships" xmlns:p="http://schemas.openxmlformats.org/presentationml/2006/main">
  <p:tag name="NUM" val="46"/>
</p:tagLst>
</file>

<file path=ppt/tags/tag228.xml><?xml version="1.0" encoding="utf-8"?>
<p:tagLst xmlns:a="http://schemas.openxmlformats.org/drawingml/2006/main" xmlns:r="http://schemas.openxmlformats.org/officeDocument/2006/relationships" xmlns:p="http://schemas.openxmlformats.org/presentationml/2006/main">
  <p:tag name="NUM" val="47"/>
</p:tagLst>
</file>

<file path=ppt/tags/tag229.xml><?xml version="1.0" encoding="utf-8"?>
<p:tagLst xmlns:a="http://schemas.openxmlformats.org/drawingml/2006/main" xmlns:r="http://schemas.openxmlformats.org/officeDocument/2006/relationships" xmlns:p="http://schemas.openxmlformats.org/presentationml/2006/main">
  <p:tag name="NUM" val="48"/>
</p:tagLst>
</file>

<file path=ppt/tags/tag23.xml><?xml version="1.0" encoding="utf-8"?>
<p:tagLst xmlns:a="http://schemas.openxmlformats.org/drawingml/2006/main" xmlns:r="http://schemas.openxmlformats.org/officeDocument/2006/relationships" xmlns:p="http://schemas.openxmlformats.org/presentationml/2006/main">
  <p:tag name="NUM" val="17"/>
</p:tagLst>
</file>

<file path=ppt/tags/tag230.xml><?xml version="1.0" encoding="utf-8"?>
<p:tagLst xmlns:a="http://schemas.openxmlformats.org/drawingml/2006/main" xmlns:r="http://schemas.openxmlformats.org/officeDocument/2006/relationships" xmlns:p="http://schemas.openxmlformats.org/presentationml/2006/main">
  <p:tag name="NUM" val="49"/>
</p:tagLst>
</file>

<file path=ppt/tags/tag231.xml><?xml version="1.0" encoding="utf-8"?>
<p:tagLst xmlns:a="http://schemas.openxmlformats.org/drawingml/2006/main" xmlns:r="http://schemas.openxmlformats.org/officeDocument/2006/relationships" xmlns:p="http://schemas.openxmlformats.org/presentationml/2006/main">
  <p:tag name="NUM" val="50"/>
</p:tagLst>
</file>

<file path=ppt/tags/tag232.xml><?xml version="1.0" encoding="utf-8"?>
<p:tagLst xmlns:a="http://schemas.openxmlformats.org/drawingml/2006/main" xmlns:r="http://schemas.openxmlformats.org/officeDocument/2006/relationships" xmlns:p="http://schemas.openxmlformats.org/presentationml/2006/main">
  <p:tag name="NUM" val="51"/>
</p:tagLst>
</file>

<file path=ppt/tags/tag233.xml><?xml version="1.0" encoding="utf-8"?>
<p:tagLst xmlns:a="http://schemas.openxmlformats.org/drawingml/2006/main" xmlns:r="http://schemas.openxmlformats.org/officeDocument/2006/relationships" xmlns:p="http://schemas.openxmlformats.org/presentationml/2006/main">
  <p:tag name="NUM" val="52"/>
</p:tagLst>
</file>

<file path=ppt/tags/tag234.xml><?xml version="1.0" encoding="utf-8"?>
<p:tagLst xmlns:a="http://schemas.openxmlformats.org/drawingml/2006/main" xmlns:r="http://schemas.openxmlformats.org/officeDocument/2006/relationships" xmlns:p="http://schemas.openxmlformats.org/presentationml/2006/main">
  <p:tag name="NUM" val="53"/>
</p:tagLst>
</file>

<file path=ppt/tags/tag235.xml><?xml version="1.0" encoding="utf-8"?>
<p:tagLst xmlns:a="http://schemas.openxmlformats.org/drawingml/2006/main" xmlns:r="http://schemas.openxmlformats.org/officeDocument/2006/relationships" xmlns:p="http://schemas.openxmlformats.org/presentationml/2006/main">
  <p:tag name="NUM" val="54"/>
</p:tagLst>
</file>

<file path=ppt/tags/tag236.xml><?xml version="1.0" encoding="utf-8"?>
<p:tagLst xmlns:a="http://schemas.openxmlformats.org/drawingml/2006/main" xmlns:r="http://schemas.openxmlformats.org/officeDocument/2006/relationships" xmlns:p="http://schemas.openxmlformats.org/presentationml/2006/main">
  <p:tag name="NUM" val="55"/>
</p:tagLst>
</file>

<file path=ppt/tags/tag237.xml><?xml version="1.0" encoding="utf-8"?>
<p:tagLst xmlns:a="http://schemas.openxmlformats.org/drawingml/2006/main" xmlns:r="http://schemas.openxmlformats.org/officeDocument/2006/relationships" xmlns:p="http://schemas.openxmlformats.org/presentationml/2006/main">
  <p:tag name="NUM" val="56"/>
</p:tagLst>
</file>

<file path=ppt/tags/tag238.xml><?xml version="1.0" encoding="utf-8"?>
<p:tagLst xmlns:a="http://schemas.openxmlformats.org/drawingml/2006/main" xmlns:r="http://schemas.openxmlformats.org/officeDocument/2006/relationships" xmlns:p="http://schemas.openxmlformats.org/presentationml/2006/main">
  <p:tag name="NUM" val="57"/>
</p:tagLst>
</file>

<file path=ppt/tags/tag239.xml><?xml version="1.0" encoding="utf-8"?>
<p:tagLst xmlns:a="http://schemas.openxmlformats.org/drawingml/2006/main" xmlns:r="http://schemas.openxmlformats.org/officeDocument/2006/relationships" xmlns:p="http://schemas.openxmlformats.org/presentationml/2006/main">
  <p:tag name="NUM" val="58"/>
</p:tagLst>
</file>

<file path=ppt/tags/tag24.xml><?xml version="1.0" encoding="utf-8"?>
<p:tagLst xmlns:a="http://schemas.openxmlformats.org/drawingml/2006/main" xmlns:r="http://schemas.openxmlformats.org/officeDocument/2006/relationships" xmlns:p="http://schemas.openxmlformats.org/presentationml/2006/main">
  <p:tag name="NUM" val="18"/>
</p:tagLst>
</file>

<file path=ppt/tags/tag240.xml><?xml version="1.0" encoding="utf-8"?>
<p:tagLst xmlns:a="http://schemas.openxmlformats.org/drawingml/2006/main" xmlns:r="http://schemas.openxmlformats.org/officeDocument/2006/relationships" xmlns:p="http://schemas.openxmlformats.org/presentationml/2006/main">
  <p:tag name="NUM" val="59"/>
</p:tagLst>
</file>

<file path=ppt/tags/tag241.xml><?xml version="1.0" encoding="utf-8"?>
<p:tagLst xmlns:a="http://schemas.openxmlformats.org/drawingml/2006/main" xmlns:r="http://schemas.openxmlformats.org/officeDocument/2006/relationships" xmlns:p="http://schemas.openxmlformats.org/presentationml/2006/main">
  <p:tag name="NUM" val="60"/>
</p:tagLst>
</file>

<file path=ppt/tags/tag242.xml><?xml version="1.0" encoding="utf-8"?>
<p:tagLst xmlns:a="http://schemas.openxmlformats.org/drawingml/2006/main" xmlns:r="http://schemas.openxmlformats.org/officeDocument/2006/relationships" xmlns:p="http://schemas.openxmlformats.org/presentationml/2006/main">
  <p:tag name="NUM" val="61"/>
</p:tagLst>
</file>

<file path=ppt/tags/tag243.xml><?xml version="1.0" encoding="utf-8"?>
<p:tagLst xmlns:a="http://schemas.openxmlformats.org/drawingml/2006/main" xmlns:r="http://schemas.openxmlformats.org/officeDocument/2006/relationships" xmlns:p="http://schemas.openxmlformats.org/presentationml/2006/main">
  <p:tag name="NUM" val="62"/>
</p:tagLst>
</file>

<file path=ppt/tags/tag244.xml><?xml version="1.0" encoding="utf-8"?>
<p:tagLst xmlns:a="http://schemas.openxmlformats.org/drawingml/2006/main" xmlns:r="http://schemas.openxmlformats.org/officeDocument/2006/relationships" xmlns:p="http://schemas.openxmlformats.org/presentationml/2006/main">
  <p:tag name="NUM" val="63"/>
</p:tagLst>
</file>

<file path=ppt/tags/tag245.xml><?xml version="1.0" encoding="utf-8"?>
<p:tagLst xmlns:a="http://schemas.openxmlformats.org/drawingml/2006/main" xmlns:r="http://schemas.openxmlformats.org/officeDocument/2006/relationships" xmlns:p="http://schemas.openxmlformats.org/presentationml/2006/main">
  <p:tag name="NUM" val="64"/>
</p:tagLst>
</file>

<file path=ppt/tags/tag246.xml><?xml version="1.0" encoding="utf-8"?>
<p:tagLst xmlns:a="http://schemas.openxmlformats.org/drawingml/2006/main" xmlns:r="http://schemas.openxmlformats.org/officeDocument/2006/relationships" xmlns:p="http://schemas.openxmlformats.org/presentationml/2006/main">
  <p:tag name="NUM" val="65"/>
</p:tagLst>
</file>

<file path=ppt/tags/tag247.xml><?xml version="1.0" encoding="utf-8"?>
<p:tagLst xmlns:a="http://schemas.openxmlformats.org/drawingml/2006/main" xmlns:r="http://schemas.openxmlformats.org/officeDocument/2006/relationships" xmlns:p="http://schemas.openxmlformats.org/presentationml/2006/main">
  <p:tag name="NUM" val="66"/>
</p:tagLst>
</file>

<file path=ppt/tags/tag248.xml><?xml version="1.0" encoding="utf-8"?>
<p:tagLst xmlns:a="http://schemas.openxmlformats.org/drawingml/2006/main" xmlns:r="http://schemas.openxmlformats.org/officeDocument/2006/relationships" xmlns:p="http://schemas.openxmlformats.org/presentationml/2006/main">
  <p:tag name="NUM" val="67"/>
</p:tagLst>
</file>

<file path=ppt/tags/tag249.xml><?xml version="1.0" encoding="utf-8"?>
<p:tagLst xmlns:a="http://schemas.openxmlformats.org/drawingml/2006/main" xmlns:r="http://schemas.openxmlformats.org/officeDocument/2006/relationships" xmlns:p="http://schemas.openxmlformats.org/presentationml/2006/main">
  <p:tag name="NUM" val="68"/>
</p:tagLst>
</file>

<file path=ppt/tags/tag25.xml><?xml version="1.0" encoding="utf-8"?>
<p:tagLst xmlns:a="http://schemas.openxmlformats.org/drawingml/2006/main" xmlns:r="http://schemas.openxmlformats.org/officeDocument/2006/relationships" xmlns:p="http://schemas.openxmlformats.org/presentationml/2006/main">
  <p:tag name="NUM" val="19"/>
</p:tagLst>
</file>

<file path=ppt/tags/tag250.xml><?xml version="1.0" encoding="utf-8"?>
<p:tagLst xmlns:a="http://schemas.openxmlformats.org/drawingml/2006/main" xmlns:r="http://schemas.openxmlformats.org/officeDocument/2006/relationships" xmlns:p="http://schemas.openxmlformats.org/presentationml/2006/main">
  <p:tag name="NUM" val="69"/>
</p:tagLst>
</file>

<file path=ppt/tags/tag251.xml><?xml version="1.0" encoding="utf-8"?>
<p:tagLst xmlns:a="http://schemas.openxmlformats.org/drawingml/2006/main" xmlns:r="http://schemas.openxmlformats.org/officeDocument/2006/relationships" xmlns:p="http://schemas.openxmlformats.org/presentationml/2006/main">
  <p:tag name="NUM" val="70"/>
</p:tagLst>
</file>

<file path=ppt/tags/tag252.xml><?xml version="1.0" encoding="utf-8"?>
<p:tagLst xmlns:a="http://schemas.openxmlformats.org/drawingml/2006/main" xmlns:r="http://schemas.openxmlformats.org/officeDocument/2006/relationships" xmlns:p="http://schemas.openxmlformats.org/presentationml/2006/main">
  <p:tag name="NUM" val="71"/>
</p:tagLst>
</file>

<file path=ppt/tags/tag253.xml><?xml version="1.0" encoding="utf-8"?>
<p:tagLst xmlns:a="http://schemas.openxmlformats.org/drawingml/2006/main" xmlns:r="http://schemas.openxmlformats.org/officeDocument/2006/relationships" xmlns:p="http://schemas.openxmlformats.org/presentationml/2006/main">
  <p:tag name="NUM" val="72"/>
</p:tagLst>
</file>

<file path=ppt/tags/tag254.xml><?xml version="1.0" encoding="utf-8"?>
<p:tagLst xmlns:a="http://schemas.openxmlformats.org/drawingml/2006/main" xmlns:r="http://schemas.openxmlformats.org/officeDocument/2006/relationships" xmlns:p="http://schemas.openxmlformats.org/presentationml/2006/main">
  <p:tag name="NUM" val="73"/>
</p:tagLst>
</file>

<file path=ppt/tags/tag255.xml><?xml version="1.0" encoding="utf-8"?>
<p:tagLst xmlns:a="http://schemas.openxmlformats.org/drawingml/2006/main" xmlns:r="http://schemas.openxmlformats.org/officeDocument/2006/relationships" xmlns:p="http://schemas.openxmlformats.org/presentationml/2006/main">
  <p:tag name="NUM" val="74"/>
</p:tagLst>
</file>

<file path=ppt/tags/tag256.xml><?xml version="1.0" encoding="utf-8"?>
<p:tagLst xmlns:a="http://schemas.openxmlformats.org/drawingml/2006/main" xmlns:r="http://schemas.openxmlformats.org/officeDocument/2006/relationships" xmlns:p="http://schemas.openxmlformats.org/presentationml/2006/main">
  <p:tag name="NUM" val="75"/>
</p:tagLst>
</file>

<file path=ppt/tags/tag257.xml><?xml version="1.0" encoding="utf-8"?>
<p:tagLst xmlns:a="http://schemas.openxmlformats.org/drawingml/2006/main" xmlns:r="http://schemas.openxmlformats.org/officeDocument/2006/relationships" xmlns:p="http://schemas.openxmlformats.org/presentationml/2006/main">
  <p:tag name="NUM" val="76"/>
</p:tagLst>
</file>

<file path=ppt/tags/tag258.xml><?xml version="1.0" encoding="utf-8"?>
<p:tagLst xmlns:a="http://schemas.openxmlformats.org/drawingml/2006/main" xmlns:r="http://schemas.openxmlformats.org/officeDocument/2006/relationships" xmlns:p="http://schemas.openxmlformats.org/presentationml/2006/main">
  <p:tag name="NUM" val="77"/>
</p:tagLst>
</file>

<file path=ppt/tags/tag259.xml><?xml version="1.0" encoding="utf-8"?>
<p:tagLst xmlns:a="http://schemas.openxmlformats.org/drawingml/2006/main" xmlns:r="http://schemas.openxmlformats.org/officeDocument/2006/relationships" xmlns:p="http://schemas.openxmlformats.org/presentationml/2006/main">
  <p:tag name="NUM" val="78"/>
</p:tagLst>
</file>

<file path=ppt/tags/tag26.xml><?xml version="1.0" encoding="utf-8"?>
<p:tagLst xmlns:a="http://schemas.openxmlformats.org/drawingml/2006/main" xmlns:r="http://schemas.openxmlformats.org/officeDocument/2006/relationships" xmlns:p="http://schemas.openxmlformats.org/presentationml/2006/main">
  <p:tag name="NUM" val="20"/>
</p:tagLst>
</file>

<file path=ppt/tags/tag260.xml><?xml version="1.0" encoding="utf-8"?>
<p:tagLst xmlns:a="http://schemas.openxmlformats.org/drawingml/2006/main" xmlns:r="http://schemas.openxmlformats.org/officeDocument/2006/relationships" xmlns:p="http://schemas.openxmlformats.org/presentationml/2006/main">
  <p:tag name="NUM" val="79"/>
</p:tagLst>
</file>

<file path=ppt/tags/tag261.xml><?xml version="1.0" encoding="utf-8"?>
<p:tagLst xmlns:a="http://schemas.openxmlformats.org/drawingml/2006/main" xmlns:r="http://schemas.openxmlformats.org/officeDocument/2006/relationships" xmlns:p="http://schemas.openxmlformats.org/presentationml/2006/main">
  <p:tag name="NUM" val="80"/>
</p:tagLst>
</file>

<file path=ppt/tags/tag262.xml><?xml version="1.0" encoding="utf-8"?>
<p:tagLst xmlns:a="http://schemas.openxmlformats.org/drawingml/2006/main" xmlns:r="http://schemas.openxmlformats.org/officeDocument/2006/relationships" xmlns:p="http://schemas.openxmlformats.org/presentationml/2006/main">
  <p:tag name="NUM" val="81"/>
</p:tagLst>
</file>

<file path=ppt/tags/tag263.xml><?xml version="1.0" encoding="utf-8"?>
<p:tagLst xmlns:a="http://schemas.openxmlformats.org/drawingml/2006/main" xmlns:r="http://schemas.openxmlformats.org/officeDocument/2006/relationships" xmlns:p="http://schemas.openxmlformats.org/presentationml/2006/main">
  <p:tag name="NUM" val="82"/>
</p:tagLst>
</file>

<file path=ppt/tags/tag264.xml><?xml version="1.0" encoding="utf-8"?>
<p:tagLst xmlns:a="http://schemas.openxmlformats.org/drawingml/2006/main" xmlns:r="http://schemas.openxmlformats.org/officeDocument/2006/relationships" xmlns:p="http://schemas.openxmlformats.org/presentationml/2006/main">
  <p:tag name="NUM" val="83"/>
</p:tagLst>
</file>

<file path=ppt/tags/tag265.xml><?xml version="1.0" encoding="utf-8"?>
<p:tagLst xmlns:a="http://schemas.openxmlformats.org/drawingml/2006/main" xmlns:r="http://schemas.openxmlformats.org/officeDocument/2006/relationships" xmlns:p="http://schemas.openxmlformats.org/presentationml/2006/main">
  <p:tag name="NUM" val="84"/>
</p:tagLst>
</file>

<file path=ppt/tags/tag266.xml><?xml version="1.0" encoding="utf-8"?>
<p:tagLst xmlns:a="http://schemas.openxmlformats.org/drawingml/2006/main" xmlns:r="http://schemas.openxmlformats.org/officeDocument/2006/relationships" xmlns:p="http://schemas.openxmlformats.org/presentationml/2006/main">
  <p:tag name="NUM" val="85"/>
</p:tagLst>
</file>

<file path=ppt/tags/tag267.xml><?xml version="1.0" encoding="utf-8"?>
<p:tagLst xmlns:a="http://schemas.openxmlformats.org/drawingml/2006/main" xmlns:r="http://schemas.openxmlformats.org/officeDocument/2006/relationships" xmlns:p="http://schemas.openxmlformats.org/presentationml/2006/main">
  <p:tag name="NUM" val="86"/>
</p:tagLst>
</file>

<file path=ppt/tags/tag268.xml><?xml version="1.0" encoding="utf-8"?>
<p:tagLst xmlns:a="http://schemas.openxmlformats.org/drawingml/2006/main" xmlns:r="http://schemas.openxmlformats.org/officeDocument/2006/relationships" xmlns:p="http://schemas.openxmlformats.org/presentationml/2006/main">
  <p:tag name="NUM" val="87"/>
</p:tagLst>
</file>

<file path=ppt/tags/tag269.xml><?xml version="1.0" encoding="utf-8"?>
<p:tagLst xmlns:a="http://schemas.openxmlformats.org/drawingml/2006/main" xmlns:r="http://schemas.openxmlformats.org/officeDocument/2006/relationships" xmlns:p="http://schemas.openxmlformats.org/presentationml/2006/main">
  <p:tag name="NUM" val="88"/>
</p:tagLst>
</file>

<file path=ppt/tags/tag27.xml><?xml version="1.0" encoding="utf-8"?>
<p:tagLst xmlns:a="http://schemas.openxmlformats.org/drawingml/2006/main" xmlns:r="http://schemas.openxmlformats.org/officeDocument/2006/relationships" xmlns:p="http://schemas.openxmlformats.org/presentationml/2006/main">
  <p:tag name="NUM" val="21"/>
</p:tagLst>
</file>

<file path=ppt/tags/tag270.xml><?xml version="1.0" encoding="utf-8"?>
<p:tagLst xmlns:a="http://schemas.openxmlformats.org/drawingml/2006/main" xmlns:r="http://schemas.openxmlformats.org/officeDocument/2006/relationships" xmlns:p="http://schemas.openxmlformats.org/presentationml/2006/main">
  <p:tag name="NUM" val="89"/>
</p:tagLst>
</file>

<file path=ppt/tags/tag271.xml><?xml version="1.0" encoding="utf-8"?>
<p:tagLst xmlns:a="http://schemas.openxmlformats.org/drawingml/2006/main" xmlns:r="http://schemas.openxmlformats.org/officeDocument/2006/relationships" xmlns:p="http://schemas.openxmlformats.org/presentationml/2006/main">
  <p:tag name="NUM" val="90"/>
</p:tagLst>
</file>

<file path=ppt/tags/tag272.xml><?xml version="1.0" encoding="utf-8"?>
<p:tagLst xmlns:a="http://schemas.openxmlformats.org/drawingml/2006/main" xmlns:r="http://schemas.openxmlformats.org/officeDocument/2006/relationships" xmlns:p="http://schemas.openxmlformats.org/presentationml/2006/main">
  <p:tag name="NUM" val="91"/>
</p:tagLst>
</file>

<file path=ppt/tags/tag273.xml><?xml version="1.0" encoding="utf-8"?>
<p:tagLst xmlns:a="http://schemas.openxmlformats.org/drawingml/2006/main" xmlns:r="http://schemas.openxmlformats.org/officeDocument/2006/relationships" xmlns:p="http://schemas.openxmlformats.org/presentationml/2006/main">
  <p:tag name="NUM" val="92"/>
</p:tagLst>
</file>

<file path=ppt/tags/tag274.xml><?xml version="1.0" encoding="utf-8"?>
<p:tagLst xmlns:a="http://schemas.openxmlformats.org/drawingml/2006/main" xmlns:r="http://schemas.openxmlformats.org/officeDocument/2006/relationships" xmlns:p="http://schemas.openxmlformats.org/presentationml/2006/main">
  <p:tag name="NUM" val="93"/>
</p:tagLst>
</file>

<file path=ppt/tags/tag275.xml><?xml version="1.0" encoding="utf-8"?>
<p:tagLst xmlns:a="http://schemas.openxmlformats.org/drawingml/2006/main" xmlns:r="http://schemas.openxmlformats.org/officeDocument/2006/relationships" xmlns:p="http://schemas.openxmlformats.org/presentationml/2006/main">
  <p:tag name="NUM" val="94"/>
</p:tagLst>
</file>

<file path=ppt/tags/tag276.xml><?xml version="1.0" encoding="utf-8"?>
<p:tagLst xmlns:a="http://schemas.openxmlformats.org/drawingml/2006/main" xmlns:r="http://schemas.openxmlformats.org/officeDocument/2006/relationships" xmlns:p="http://schemas.openxmlformats.org/presentationml/2006/main">
  <p:tag name="NUM" val="95"/>
</p:tagLst>
</file>

<file path=ppt/tags/tag277.xml><?xml version="1.0" encoding="utf-8"?>
<p:tagLst xmlns:a="http://schemas.openxmlformats.org/drawingml/2006/main" xmlns:r="http://schemas.openxmlformats.org/officeDocument/2006/relationships" xmlns:p="http://schemas.openxmlformats.org/presentationml/2006/main">
  <p:tag name="NUM" val="96"/>
</p:tagLst>
</file>

<file path=ppt/tags/tag278.xml><?xml version="1.0" encoding="utf-8"?>
<p:tagLst xmlns:a="http://schemas.openxmlformats.org/drawingml/2006/main" xmlns:r="http://schemas.openxmlformats.org/officeDocument/2006/relationships" xmlns:p="http://schemas.openxmlformats.org/presentationml/2006/main">
  <p:tag name="NUM" val="97"/>
</p:tagLst>
</file>

<file path=ppt/tags/tag279.xml><?xml version="1.0" encoding="utf-8"?>
<p:tagLst xmlns:a="http://schemas.openxmlformats.org/drawingml/2006/main" xmlns:r="http://schemas.openxmlformats.org/officeDocument/2006/relationships" xmlns:p="http://schemas.openxmlformats.org/presentationml/2006/main">
  <p:tag name="NUM" val="98"/>
</p:tagLst>
</file>

<file path=ppt/tags/tag28.xml><?xml version="1.0" encoding="utf-8"?>
<p:tagLst xmlns:a="http://schemas.openxmlformats.org/drawingml/2006/main" xmlns:r="http://schemas.openxmlformats.org/officeDocument/2006/relationships" xmlns:p="http://schemas.openxmlformats.org/presentationml/2006/main">
  <p:tag name="NUM" val="22"/>
</p:tagLst>
</file>

<file path=ppt/tags/tag280.xml><?xml version="1.0" encoding="utf-8"?>
<p:tagLst xmlns:a="http://schemas.openxmlformats.org/drawingml/2006/main" xmlns:r="http://schemas.openxmlformats.org/officeDocument/2006/relationships" xmlns:p="http://schemas.openxmlformats.org/presentationml/2006/main">
  <p:tag name="NUM" val="99"/>
</p:tagLst>
</file>

<file path=ppt/tags/tag281.xml><?xml version="1.0" encoding="utf-8"?>
<p:tagLst xmlns:a="http://schemas.openxmlformats.org/drawingml/2006/main" xmlns:r="http://schemas.openxmlformats.org/officeDocument/2006/relationships" xmlns:p="http://schemas.openxmlformats.org/presentationml/2006/main">
  <p:tag name="NUM" val="100"/>
</p:tagLst>
</file>

<file path=ppt/tags/tag282.xml><?xml version="1.0" encoding="utf-8"?>
<p:tagLst xmlns:a="http://schemas.openxmlformats.org/drawingml/2006/main" xmlns:r="http://schemas.openxmlformats.org/officeDocument/2006/relationships" xmlns:p="http://schemas.openxmlformats.org/presentationml/2006/main">
  <p:tag name="NUM" val="101"/>
</p:tagLst>
</file>

<file path=ppt/tags/tag283.xml><?xml version="1.0" encoding="utf-8"?>
<p:tagLst xmlns:a="http://schemas.openxmlformats.org/drawingml/2006/main" xmlns:r="http://schemas.openxmlformats.org/officeDocument/2006/relationships" xmlns:p="http://schemas.openxmlformats.org/presentationml/2006/main">
  <p:tag name="NUM" val="102"/>
</p:tagLst>
</file>

<file path=ppt/tags/tag284.xml><?xml version="1.0" encoding="utf-8"?>
<p:tagLst xmlns:a="http://schemas.openxmlformats.org/drawingml/2006/main" xmlns:r="http://schemas.openxmlformats.org/officeDocument/2006/relationships" xmlns:p="http://schemas.openxmlformats.org/presentationml/2006/main">
  <p:tag name="NUM" val="103"/>
</p:tagLst>
</file>

<file path=ppt/tags/tag285.xml><?xml version="1.0" encoding="utf-8"?>
<p:tagLst xmlns:a="http://schemas.openxmlformats.org/drawingml/2006/main" xmlns:r="http://schemas.openxmlformats.org/officeDocument/2006/relationships" xmlns:p="http://schemas.openxmlformats.org/presentationml/2006/main">
  <p:tag name="NUM" val="104"/>
</p:tagLst>
</file>

<file path=ppt/tags/tag286.xml><?xml version="1.0" encoding="utf-8"?>
<p:tagLst xmlns:a="http://schemas.openxmlformats.org/drawingml/2006/main" xmlns:r="http://schemas.openxmlformats.org/officeDocument/2006/relationships" xmlns:p="http://schemas.openxmlformats.org/presentationml/2006/main">
  <p:tag name="NUM" val="1"/>
</p:tagLst>
</file>

<file path=ppt/tags/tag287.xml><?xml version="1.0" encoding="utf-8"?>
<p:tagLst xmlns:a="http://schemas.openxmlformats.org/drawingml/2006/main" xmlns:r="http://schemas.openxmlformats.org/officeDocument/2006/relationships" xmlns:p="http://schemas.openxmlformats.org/presentationml/2006/main">
  <p:tag name="NUM" val="2"/>
</p:tagLst>
</file>

<file path=ppt/tags/tag288.xml><?xml version="1.0" encoding="utf-8"?>
<p:tagLst xmlns:a="http://schemas.openxmlformats.org/drawingml/2006/main" xmlns:r="http://schemas.openxmlformats.org/officeDocument/2006/relationships" xmlns:p="http://schemas.openxmlformats.org/presentationml/2006/main">
  <p:tag name="NUM" val="3"/>
</p:tagLst>
</file>

<file path=ppt/tags/tag289.xml><?xml version="1.0" encoding="utf-8"?>
<p:tagLst xmlns:a="http://schemas.openxmlformats.org/drawingml/2006/main" xmlns:r="http://schemas.openxmlformats.org/officeDocument/2006/relationships" xmlns:p="http://schemas.openxmlformats.org/presentationml/2006/main">
  <p:tag name="NUM" val="4"/>
</p:tagLst>
</file>

<file path=ppt/tags/tag29.xml><?xml version="1.0" encoding="utf-8"?>
<p:tagLst xmlns:a="http://schemas.openxmlformats.org/drawingml/2006/main" xmlns:r="http://schemas.openxmlformats.org/officeDocument/2006/relationships" xmlns:p="http://schemas.openxmlformats.org/presentationml/2006/main">
  <p:tag name="NUM" val="23"/>
</p:tagLst>
</file>

<file path=ppt/tags/tag290.xml><?xml version="1.0" encoding="utf-8"?>
<p:tagLst xmlns:a="http://schemas.openxmlformats.org/drawingml/2006/main" xmlns:r="http://schemas.openxmlformats.org/officeDocument/2006/relationships" xmlns:p="http://schemas.openxmlformats.org/presentationml/2006/main">
  <p:tag name="NUM" val="5"/>
</p:tagLst>
</file>

<file path=ppt/tags/tag291.xml><?xml version="1.0" encoding="utf-8"?>
<p:tagLst xmlns:a="http://schemas.openxmlformats.org/drawingml/2006/main" xmlns:r="http://schemas.openxmlformats.org/officeDocument/2006/relationships" xmlns:p="http://schemas.openxmlformats.org/presentationml/2006/main">
  <p:tag name="NUM" val="6"/>
</p:tagLst>
</file>

<file path=ppt/tags/tag292.xml><?xml version="1.0" encoding="utf-8"?>
<p:tagLst xmlns:a="http://schemas.openxmlformats.org/drawingml/2006/main" xmlns:r="http://schemas.openxmlformats.org/officeDocument/2006/relationships" xmlns:p="http://schemas.openxmlformats.org/presentationml/2006/main">
  <p:tag name="NUM" val="7"/>
</p:tagLst>
</file>

<file path=ppt/tags/tag293.xml><?xml version="1.0" encoding="utf-8"?>
<p:tagLst xmlns:a="http://schemas.openxmlformats.org/drawingml/2006/main" xmlns:r="http://schemas.openxmlformats.org/officeDocument/2006/relationships" xmlns:p="http://schemas.openxmlformats.org/presentationml/2006/main">
  <p:tag name="NUM" val="8"/>
</p:tagLst>
</file>

<file path=ppt/tags/tag294.xml><?xml version="1.0" encoding="utf-8"?>
<p:tagLst xmlns:a="http://schemas.openxmlformats.org/drawingml/2006/main" xmlns:r="http://schemas.openxmlformats.org/officeDocument/2006/relationships" xmlns:p="http://schemas.openxmlformats.org/presentationml/2006/main">
  <p:tag name="NUM" val="9"/>
</p:tagLst>
</file>

<file path=ppt/tags/tag295.xml><?xml version="1.0" encoding="utf-8"?>
<p:tagLst xmlns:a="http://schemas.openxmlformats.org/drawingml/2006/main" xmlns:r="http://schemas.openxmlformats.org/officeDocument/2006/relationships" xmlns:p="http://schemas.openxmlformats.org/presentationml/2006/main">
  <p:tag name="NUM" val="10"/>
</p:tagLst>
</file>

<file path=ppt/tags/tag296.xml><?xml version="1.0" encoding="utf-8"?>
<p:tagLst xmlns:a="http://schemas.openxmlformats.org/drawingml/2006/main" xmlns:r="http://schemas.openxmlformats.org/officeDocument/2006/relationships" xmlns:p="http://schemas.openxmlformats.org/presentationml/2006/main">
  <p:tag name="NUM" val="11"/>
</p:tagLst>
</file>

<file path=ppt/tags/tag297.xml><?xml version="1.0" encoding="utf-8"?>
<p:tagLst xmlns:a="http://schemas.openxmlformats.org/drawingml/2006/main" xmlns:r="http://schemas.openxmlformats.org/officeDocument/2006/relationships" xmlns:p="http://schemas.openxmlformats.org/presentationml/2006/main">
  <p:tag name="NUM" val="12"/>
</p:tagLst>
</file>

<file path=ppt/tags/tag298.xml><?xml version="1.0" encoding="utf-8"?>
<p:tagLst xmlns:a="http://schemas.openxmlformats.org/drawingml/2006/main" xmlns:r="http://schemas.openxmlformats.org/officeDocument/2006/relationships" xmlns:p="http://schemas.openxmlformats.org/presentationml/2006/main">
  <p:tag name="NUM" val="13"/>
</p:tagLst>
</file>

<file path=ppt/tags/tag299.xml><?xml version="1.0" encoding="utf-8"?>
<p:tagLst xmlns:a="http://schemas.openxmlformats.org/drawingml/2006/main" xmlns:r="http://schemas.openxmlformats.org/officeDocument/2006/relationships" xmlns:p="http://schemas.openxmlformats.org/presentationml/2006/main">
  <p:tag name="NUM" val="14"/>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24"/>
</p:tagLst>
</file>

<file path=ppt/tags/tag300.xml><?xml version="1.0" encoding="utf-8"?>
<p:tagLst xmlns:a="http://schemas.openxmlformats.org/drawingml/2006/main" xmlns:r="http://schemas.openxmlformats.org/officeDocument/2006/relationships" xmlns:p="http://schemas.openxmlformats.org/presentationml/2006/main">
  <p:tag name="NUM" val="15"/>
</p:tagLst>
</file>

<file path=ppt/tags/tag301.xml><?xml version="1.0" encoding="utf-8"?>
<p:tagLst xmlns:a="http://schemas.openxmlformats.org/drawingml/2006/main" xmlns:r="http://schemas.openxmlformats.org/officeDocument/2006/relationships" xmlns:p="http://schemas.openxmlformats.org/presentationml/2006/main">
  <p:tag name="NUM" val="16"/>
</p:tagLst>
</file>

<file path=ppt/tags/tag302.xml><?xml version="1.0" encoding="utf-8"?>
<p:tagLst xmlns:a="http://schemas.openxmlformats.org/drawingml/2006/main" xmlns:r="http://schemas.openxmlformats.org/officeDocument/2006/relationships" xmlns:p="http://schemas.openxmlformats.org/presentationml/2006/main">
  <p:tag name="NUM" val="17"/>
</p:tagLst>
</file>

<file path=ppt/tags/tag303.xml><?xml version="1.0" encoding="utf-8"?>
<p:tagLst xmlns:a="http://schemas.openxmlformats.org/drawingml/2006/main" xmlns:r="http://schemas.openxmlformats.org/officeDocument/2006/relationships" xmlns:p="http://schemas.openxmlformats.org/presentationml/2006/main">
  <p:tag name="NUM" val="18"/>
</p:tagLst>
</file>

<file path=ppt/tags/tag304.xml><?xml version="1.0" encoding="utf-8"?>
<p:tagLst xmlns:a="http://schemas.openxmlformats.org/drawingml/2006/main" xmlns:r="http://schemas.openxmlformats.org/officeDocument/2006/relationships" xmlns:p="http://schemas.openxmlformats.org/presentationml/2006/main">
  <p:tag name="NUM" val="19"/>
</p:tagLst>
</file>

<file path=ppt/tags/tag305.xml><?xml version="1.0" encoding="utf-8"?>
<p:tagLst xmlns:a="http://schemas.openxmlformats.org/drawingml/2006/main" xmlns:r="http://schemas.openxmlformats.org/officeDocument/2006/relationships" xmlns:p="http://schemas.openxmlformats.org/presentationml/2006/main">
  <p:tag name="NUM" val="20"/>
</p:tagLst>
</file>

<file path=ppt/tags/tag306.xml><?xml version="1.0" encoding="utf-8"?>
<p:tagLst xmlns:a="http://schemas.openxmlformats.org/drawingml/2006/main" xmlns:r="http://schemas.openxmlformats.org/officeDocument/2006/relationships" xmlns:p="http://schemas.openxmlformats.org/presentationml/2006/main">
  <p:tag name="NUM" val="21"/>
</p:tagLst>
</file>

<file path=ppt/tags/tag307.xml><?xml version="1.0" encoding="utf-8"?>
<p:tagLst xmlns:a="http://schemas.openxmlformats.org/drawingml/2006/main" xmlns:r="http://schemas.openxmlformats.org/officeDocument/2006/relationships" xmlns:p="http://schemas.openxmlformats.org/presentationml/2006/main">
  <p:tag name="NUM" val="22"/>
</p:tagLst>
</file>

<file path=ppt/tags/tag308.xml><?xml version="1.0" encoding="utf-8"?>
<p:tagLst xmlns:a="http://schemas.openxmlformats.org/drawingml/2006/main" xmlns:r="http://schemas.openxmlformats.org/officeDocument/2006/relationships" xmlns:p="http://schemas.openxmlformats.org/presentationml/2006/main">
  <p:tag name="NUM" val="23"/>
</p:tagLst>
</file>

<file path=ppt/tags/tag309.xml><?xml version="1.0" encoding="utf-8"?>
<p:tagLst xmlns:a="http://schemas.openxmlformats.org/drawingml/2006/main" xmlns:r="http://schemas.openxmlformats.org/officeDocument/2006/relationships" xmlns:p="http://schemas.openxmlformats.org/presentationml/2006/main">
  <p:tag name="NUM" val="24"/>
</p:tagLst>
</file>

<file path=ppt/tags/tag31.xml><?xml version="1.0" encoding="utf-8"?>
<p:tagLst xmlns:a="http://schemas.openxmlformats.org/drawingml/2006/main" xmlns:r="http://schemas.openxmlformats.org/officeDocument/2006/relationships" xmlns:p="http://schemas.openxmlformats.org/presentationml/2006/main">
  <p:tag name="NUM" val="25"/>
</p:tagLst>
</file>

<file path=ppt/tags/tag310.xml><?xml version="1.0" encoding="utf-8"?>
<p:tagLst xmlns:a="http://schemas.openxmlformats.org/drawingml/2006/main" xmlns:r="http://schemas.openxmlformats.org/officeDocument/2006/relationships" xmlns:p="http://schemas.openxmlformats.org/presentationml/2006/main">
  <p:tag name="NUM" val="25"/>
</p:tagLst>
</file>

<file path=ppt/tags/tag311.xml><?xml version="1.0" encoding="utf-8"?>
<p:tagLst xmlns:a="http://schemas.openxmlformats.org/drawingml/2006/main" xmlns:r="http://schemas.openxmlformats.org/officeDocument/2006/relationships" xmlns:p="http://schemas.openxmlformats.org/presentationml/2006/main">
  <p:tag name="NUM" val="26"/>
</p:tagLst>
</file>

<file path=ppt/tags/tag312.xml><?xml version="1.0" encoding="utf-8"?>
<p:tagLst xmlns:a="http://schemas.openxmlformats.org/drawingml/2006/main" xmlns:r="http://schemas.openxmlformats.org/officeDocument/2006/relationships" xmlns:p="http://schemas.openxmlformats.org/presentationml/2006/main">
  <p:tag name="NUM" val="27"/>
</p:tagLst>
</file>

<file path=ppt/tags/tag313.xml><?xml version="1.0" encoding="utf-8"?>
<p:tagLst xmlns:a="http://schemas.openxmlformats.org/drawingml/2006/main" xmlns:r="http://schemas.openxmlformats.org/officeDocument/2006/relationships" xmlns:p="http://schemas.openxmlformats.org/presentationml/2006/main">
  <p:tag name="NUM" val="28"/>
</p:tagLst>
</file>

<file path=ppt/tags/tag314.xml><?xml version="1.0" encoding="utf-8"?>
<p:tagLst xmlns:a="http://schemas.openxmlformats.org/drawingml/2006/main" xmlns:r="http://schemas.openxmlformats.org/officeDocument/2006/relationships" xmlns:p="http://schemas.openxmlformats.org/presentationml/2006/main">
  <p:tag name="NUM" val="29"/>
</p:tagLst>
</file>

<file path=ppt/tags/tag315.xml><?xml version="1.0" encoding="utf-8"?>
<p:tagLst xmlns:a="http://schemas.openxmlformats.org/drawingml/2006/main" xmlns:r="http://schemas.openxmlformats.org/officeDocument/2006/relationships" xmlns:p="http://schemas.openxmlformats.org/presentationml/2006/main">
  <p:tag name="NUM" val="30"/>
</p:tagLst>
</file>

<file path=ppt/tags/tag316.xml><?xml version="1.0" encoding="utf-8"?>
<p:tagLst xmlns:a="http://schemas.openxmlformats.org/drawingml/2006/main" xmlns:r="http://schemas.openxmlformats.org/officeDocument/2006/relationships" xmlns:p="http://schemas.openxmlformats.org/presentationml/2006/main">
  <p:tag name="NUM" val="31"/>
</p:tagLst>
</file>

<file path=ppt/tags/tag317.xml><?xml version="1.0" encoding="utf-8"?>
<p:tagLst xmlns:a="http://schemas.openxmlformats.org/drawingml/2006/main" xmlns:r="http://schemas.openxmlformats.org/officeDocument/2006/relationships" xmlns:p="http://schemas.openxmlformats.org/presentationml/2006/main">
  <p:tag name="NUM" val="32"/>
</p:tagLst>
</file>

<file path=ppt/tags/tag318.xml><?xml version="1.0" encoding="utf-8"?>
<p:tagLst xmlns:a="http://schemas.openxmlformats.org/drawingml/2006/main" xmlns:r="http://schemas.openxmlformats.org/officeDocument/2006/relationships" xmlns:p="http://schemas.openxmlformats.org/presentationml/2006/main">
  <p:tag name="NUM" val="33"/>
</p:tagLst>
</file>

<file path=ppt/tags/tag319.xml><?xml version="1.0" encoding="utf-8"?>
<p:tagLst xmlns:a="http://schemas.openxmlformats.org/drawingml/2006/main" xmlns:r="http://schemas.openxmlformats.org/officeDocument/2006/relationships" xmlns:p="http://schemas.openxmlformats.org/presentationml/2006/main">
  <p:tag name="NUM" val="34"/>
</p:tagLst>
</file>

<file path=ppt/tags/tag32.xml><?xml version="1.0" encoding="utf-8"?>
<p:tagLst xmlns:a="http://schemas.openxmlformats.org/drawingml/2006/main" xmlns:r="http://schemas.openxmlformats.org/officeDocument/2006/relationships" xmlns:p="http://schemas.openxmlformats.org/presentationml/2006/main">
  <p:tag name="NUM" val="26"/>
</p:tagLst>
</file>

<file path=ppt/tags/tag320.xml><?xml version="1.0" encoding="utf-8"?>
<p:tagLst xmlns:a="http://schemas.openxmlformats.org/drawingml/2006/main" xmlns:r="http://schemas.openxmlformats.org/officeDocument/2006/relationships" xmlns:p="http://schemas.openxmlformats.org/presentationml/2006/main">
  <p:tag name="NUM" val="35"/>
</p:tagLst>
</file>

<file path=ppt/tags/tag321.xml><?xml version="1.0" encoding="utf-8"?>
<p:tagLst xmlns:a="http://schemas.openxmlformats.org/drawingml/2006/main" xmlns:r="http://schemas.openxmlformats.org/officeDocument/2006/relationships" xmlns:p="http://schemas.openxmlformats.org/presentationml/2006/main">
  <p:tag name="NUM" val="36"/>
</p:tagLst>
</file>

<file path=ppt/tags/tag322.xml><?xml version="1.0" encoding="utf-8"?>
<p:tagLst xmlns:a="http://schemas.openxmlformats.org/drawingml/2006/main" xmlns:r="http://schemas.openxmlformats.org/officeDocument/2006/relationships" xmlns:p="http://schemas.openxmlformats.org/presentationml/2006/main">
  <p:tag name="NUM" val="37"/>
</p:tagLst>
</file>

<file path=ppt/tags/tag323.xml><?xml version="1.0" encoding="utf-8"?>
<p:tagLst xmlns:a="http://schemas.openxmlformats.org/drawingml/2006/main" xmlns:r="http://schemas.openxmlformats.org/officeDocument/2006/relationships" xmlns:p="http://schemas.openxmlformats.org/presentationml/2006/main">
  <p:tag name="NUM" val="38"/>
</p:tagLst>
</file>

<file path=ppt/tags/tag324.xml><?xml version="1.0" encoding="utf-8"?>
<p:tagLst xmlns:a="http://schemas.openxmlformats.org/drawingml/2006/main" xmlns:r="http://schemas.openxmlformats.org/officeDocument/2006/relationships" xmlns:p="http://schemas.openxmlformats.org/presentationml/2006/main">
  <p:tag name="NUM" val="39"/>
</p:tagLst>
</file>

<file path=ppt/tags/tag325.xml><?xml version="1.0" encoding="utf-8"?>
<p:tagLst xmlns:a="http://schemas.openxmlformats.org/drawingml/2006/main" xmlns:r="http://schemas.openxmlformats.org/officeDocument/2006/relationships" xmlns:p="http://schemas.openxmlformats.org/presentationml/2006/main">
  <p:tag name="NUM" val="40"/>
</p:tagLst>
</file>

<file path=ppt/tags/tag326.xml><?xml version="1.0" encoding="utf-8"?>
<p:tagLst xmlns:a="http://schemas.openxmlformats.org/drawingml/2006/main" xmlns:r="http://schemas.openxmlformats.org/officeDocument/2006/relationships" xmlns:p="http://schemas.openxmlformats.org/presentationml/2006/main">
  <p:tag name="NUM" val="41"/>
</p:tagLst>
</file>

<file path=ppt/tags/tag327.xml><?xml version="1.0" encoding="utf-8"?>
<p:tagLst xmlns:a="http://schemas.openxmlformats.org/drawingml/2006/main" xmlns:r="http://schemas.openxmlformats.org/officeDocument/2006/relationships" xmlns:p="http://schemas.openxmlformats.org/presentationml/2006/main">
  <p:tag name="NUM" val="42"/>
</p:tagLst>
</file>

<file path=ppt/tags/tag328.xml><?xml version="1.0" encoding="utf-8"?>
<p:tagLst xmlns:a="http://schemas.openxmlformats.org/drawingml/2006/main" xmlns:r="http://schemas.openxmlformats.org/officeDocument/2006/relationships" xmlns:p="http://schemas.openxmlformats.org/presentationml/2006/main">
  <p:tag name="NUM" val="43"/>
</p:tagLst>
</file>

<file path=ppt/tags/tag329.xml><?xml version="1.0" encoding="utf-8"?>
<p:tagLst xmlns:a="http://schemas.openxmlformats.org/drawingml/2006/main" xmlns:r="http://schemas.openxmlformats.org/officeDocument/2006/relationships" xmlns:p="http://schemas.openxmlformats.org/presentationml/2006/main">
  <p:tag name="NUM" val="44"/>
</p:tagLst>
</file>

<file path=ppt/tags/tag33.xml><?xml version="1.0" encoding="utf-8"?>
<p:tagLst xmlns:a="http://schemas.openxmlformats.org/drawingml/2006/main" xmlns:r="http://schemas.openxmlformats.org/officeDocument/2006/relationships" xmlns:p="http://schemas.openxmlformats.org/presentationml/2006/main">
  <p:tag name="NUM" val="27"/>
</p:tagLst>
</file>

<file path=ppt/tags/tag330.xml><?xml version="1.0" encoding="utf-8"?>
<p:tagLst xmlns:a="http://schemas.openxmlformats.org/drawingml/2006/main" xmlns:r="http://schemas.openxmlformats.org/officeDocument/2006/relationships" xmlns:p="http://schemas.openxmlformats.org/presentationml/2006/main">
  <p:tag name="NUM" val="45"/>
</p:tagLst>
</file>

<file path=ppt/tags/tag331.xml><?xml version="1.0" encoding="utf-8"?>
<p:tagLst xmlns:a="http://schemas.openxmlformats.org/drawingml/2006/main" xmlns:r="http://schemas.openxmlformats.org/officeDocument/2006/relationships" xmlns:p="http://schemas.openxmlformats.org/presentationml/2006/main">
  <p:tag name="NUM" val="46"/>
</p:tagLst>
</file>

<file path=ppt/tags/tag332.xml><?xml version="1.0" encoding="utf-8"?>
<p:tagLst xmlns:a="http://schemas.openxmlformats.org/drawingml/2006/main" xmlns:r="http://schemas.openxmlformats.org/officeDocument/2006/relationships" xmlns:p="http://schemas.openxmlformats.org/presentationml/2006/main">
  <p:tag name="NUM" val="47"/>
</p:tagLst>
</file>

<file path=ppt/tags/tag333.xml><?xml version="1.0" encoding="utf-8"?>
<p:tagLst xmlns:a="http://schemas.openxmlformats.org/drawingml/2006/main" xmlns:r="http://schemas.openxmlformats.org/officeDocument/2006/relationships" xmlns:p="http://schemas.openxmlformats.org/presentationml/2006/main">
  <p:tag name="NUM" val="48"/>
</p:tagLst>
</file>

<file path=ppt/tags/tag334.xml><?xml version="1.0" encoding="utf-8"?>
<p:tagLst xmlns:a="http://schemas.openxmlformats.org/drawingml/2006/main" xmlns:r="http://schemas.openxmlformats.org/officeDocument/2006/relationships" xmlns:p="http://schemas.openxmlformats.org/presentationml/2006/main">
  <p:tag name="NUM" val="49"/>
</p:tagLst>
</file>

<file path=ppt/tags/tag335.xml><?xml version="1.0" encoding="utf-8"?>
<p:tagLst xmlns:a="http://schemas.openxmlformats.org/drawingml/2006/main" xmlns:r="http://schemas.openxmlformats.org/officeDocument/2006/relationships" xmlns:p="http://schemas.openxmlformats.org/presentationml/2006/main">
  <p:tag name="NUM" val="50"/>
</p:tagLst>
</file>

<file path=ppt/tags/tag336.xml><?xml version="1.0" encoding="utf-8"?>
<p:tagLst xmlns:a="http://schemas.openxmlformats.org/drawingml/2006/main" xmlns:r="http://schemas.openxmlformats.org/officeDocument/2006/relationships" xmlns:p="http://schemas.openxmlformats.org/presentationml/2006/main">
  <p:tag name="NUM" val="51"/>
</p:tagLst>
</file>

<file path=ppt/tags/tag337.xml><?xml version="1.0" encoding="utf-8"?>
<p:tagLst xmlns:a="http://schemas.openxmlformats.org/drawingml/2006/main" xmlns:r="http://schemas.openxmlformats.org/officeDocument/2006/relationships" xmlns:p="http://schemas.openxmlformats.org/presentationml/2006/main">
  <p:tag name="NUM" val="52"/>
</p:tagLst>
</file>

<file path=ppt/tags/tag338.xml><?xml version="1.0" encoding="utf-8"?>
<p:tagLst xmlns:a="http://schemas.openxmlformats.org/drawingml/2006/main" xmlns:r="http://schemas.openxmlformats.org/officeDocument/2006/relationships" xmlns:p="http://schemas.openxmlformats.org/presentationml/2006/main">
  <p:tag name="NUM" val="53"/>
</p:tagLst>
</file>

<file path=ppt/tags/tag339.xml><?xml version="1.0" encoding="utf-8"?>
<p:tagLst xmlns:a="http://schemas.openxmlformats.org/drawingml/2006/main" xmlns:r="http://schemas.openxmlformats.org/officeDocument/2006/relationships" xmlns:p="http://schemas.openxmlformats.org/presentationml/2006/main">
  <p:tag name="NUM" val="54"/>
</p:tagLst>
</file>

<file path=ppt/tags/tag34.xml><?xml version="1.0" encoding="utf-8"?>
<p:tagLst xmlns:a="http://schemas.openxmlformats.org/drawingml/2006/main" xmlns:r="http://schemas.openxmlformats.org/officeDocument/2006/relationships" xmlns:p="http://schemas.openxmlformats.org/presentationml/2006/main">
  <p:tag name="NUM" val="28"/>
</p:tagLst>
</file>

<file path=ppt/tags/tag340.xml><?xml version="1.0" encoding="utf-8"?>
<p:tagLst xmlns:a="http://schemas.openxmlformats.org/drawingml/2006/main" xmlns:r="http://schemas.openxmlformats.org/officeDocument/2006/relationships" xmlns:p="http://schemas.openxmlformats.org/presentationml/2006/main">
  <p:tag name="NUM" val="55"/>
</p:tagLst>
</file>

<file path=ppt/tags/tag341.xml><?xml version="1.0" encoding="utf-8"?>
<p:tagLst xmlns:a="http://schemas.openxmlformats.org/drawingml/2006/main" xmlns:r="http://schemas.openxmlformats.org/officeDocument/2006/relationships" xmlns:p="http://schemas.openxmlformats.org/presentationml/2006/main">
  <p:tag name="NUM" val="56"/>
</p:tagLst>
</file>

<file path=ppt/tags/tag342.xml><?xml version="1.0" encoding="utf-8"?>
<p:tagLst xmlns:a="http://schemas.openxmlformats.org/drawingml/2006/main" xmlns:r="http://schemas.openxmlformats.org/officeDocument/2006/relationships" xmlns:p="http://schemas.openxmlformats.org/presentationml/2006/main">
  <p:tag name="NUM" val="57"/>
</p:tagLst>
</file>

<file path=ppt/tags/tag343.xml><?xml version="1.0" encoding="utf-8"?>
<p:tagLst xmlns:a="http://schemas.openxmlformats.org/drawingml/2006/main" xmlns:r="http://schemas.openxmlformats.org/officeDocument/2006/relationships" xmlns:p="http://schemas.openxmlformats.org/presentationml/2006/main">
  <p:tag name="NUM" val="58"/>
</p:tagLst>
</file>

<file path=ppt/tags/tag344.xml><?xml version="1.0" encoding="utf-8"?>
<p:tagLst xmlns:a="http://schemas.openxmlformats.org/drawingml/2006/main" xmlns:r="http://schemas.openxmlformats.org/officeDocument/2006/relationships" xmlns:p="http://schemas.openxmlformats.org/presentationml/2006/main">
  <p:tag name="NUM" val="59"/>
</p:tagLst>
</file>

<file path=ppt/tags/tag345.xml><?xml version="1.0" encoding="utf-8"?>
<p:tagLst xmlns:a="http://schemas.openxmlformats.org/drawingml/2006/main" xmlns:r="http://schemas.openxmlformats.org/officeDocument/2006/relationships" xmlns:p="http://schemas.openxmlformats.org/presentationml/2006/main">
  <p:tag name="NUM" val="60"/>
</p:tagLst>
</file>

<file path=ppt/tags/tag346.xml><?xml version="1.0" encoding="utf-8"?>
<p:tagLst xmlns:a="http://schemas.openxmlformats.org/drawingml/2006/main" xmlns:r="http://schemas.openxmlformats.org/officeDocument/2006/relationships" xmlns:p="http://schemas.openxmlformats.org/presentationml/2006/main">
  <p:tag name="NUM" val="61"/>
</p:tagLst>
</file>

<file path=ppt/tags/tag347.xml><?xml version="1.0" encoding="utf-8"?>
<p:tagLst xmlns:a="http://schemas.openxmlformats.org/drawingml/2006/main" xmlns:r="http://schemas.openxmlformats.org/officeDocument/2006/relationships" xmlns:p="http://schemas.openxmlformats.org/presentationml/2006/main">
  <p:tag name="NUM" val="1"/>
</p:tagLst>
</file>

<file path=ppt/tags/tag348.xml><?xml version="1.0" encoding="utf-8"?>
<p:tagLst xmlns:a="http://schemas.openxmlformats.org/drawingml/2006/main" xmlns:r="http://schemas.openxmlformats.org/officeDocument/2006/relationships" xmlns:p="http://schemas.openxmlformats.org/presentationml/2006/main">
  <p:tag name="NUM" val="2"/>
</p:tagLst>
</file>

<file path=ppt/tags/tag349.xml><?xml version="1.0" encoding="utf-8"?>
<p:tagLst xmlns:a="http://schemas.openxmlformats.org/drawingml/2006/main" xmlns:r="http://schemas.openxmlformats.org/officeDocument/2006/relationships" xmlns:p="http://schemas.openxmlformats.org/presentationml/2006/main">
  <p:tag name="NUM" val="3"/>
</p:tagLst>
</file>

<file path=ppt/tags/tag35.xml><?xml version="1.0" encoding="utf-8"?>
<p:tagLst xmlns:a="http://schemas.openxmlformats.org/drawingml/2006/main" xmlns:r="http://schemas.openxmlformats.org/officeDocument/2006/relationships" xmlns:p="http://schemas.openxmlformats.org/presentationml/2006/main">
  <p:tag name="NUM" val="29"/>
</p:tagLst>
</file>

<file path=ppt/tags/tag350.xml><?xml version="1.0" encoding="utf-8"?>
<p:tagLst xmlns:a="http://schemas.openxmlformats.org/drawingml/2006/main" xmlns:r="http://schemas.openxmlformats.org/officeDocument/2006/relationships" xmlns:p="http://schemas.openxmlformats.org/presentationml/2006/main">
  <p:tag name="NUM" val="4"/>
</p:tagLst>
</file>

<file path=ppt/tags/tag351.xml><?xml version="1.0" encoding="utf-8"?>
<p:tagLst xmlns:a="http://schemas.openxmlformats.org/drawingml/2006/main" xmlns:r="http://schemas.openxmlformats.org/officeDocument/2006/relationships" xmlns:p="http://schemas.openxmlformats.org/presentationml/2006/main">
  <p:tag name="NUM" val="5"/>
</p:tagLst>
</file>

<file path=ppt/tags/tag352.xml><?xml version="1.0" encoding="utf-8"?>
<p:tagLst xmlns:a="http://schemas.openxmlformats.org/drawingml/2006/main" xmlns:r="http://schemas.openxmlformats.org/officeDocument/2006/relationships" xmlns:p="http://schemas.openxmlformats.org/presentationml/2006/main">
  <p:tag name="NUM" val="6"/>
</p:tagLst>
</file>

<file path=ppt/tags/tag353.xml><?xml version="1.0" encoding="utf-8"?>
<p:tagLst xmlns:a="http://schemas.openxmlformats.org/drawingml/2006/main" xmlns:r="http://schemas.openxmlformats.org/officeDocument/2006/relationships" xmlns:p="http://schemas.openxmlformats.org/presentationml/2006/main">
  <p:tag name="NUM" val="7"/>
</p:tagLst>
</file>

<file path=ppt/tags/tag354.xml><?xml version="1.0" encoding="utf-8"?>
<p:tagLst xmlns:a="http://schemas.openxmlformats.org/drawingml/2006/main" xmlns:r="http://schemas.openxmlformats.org/officeDocument/2006/relationships" xmlns:p="http://schemas.openxmlformats.org/presentationml/2006/main">
  <p:tag name="NUM" val="8"/>
</p:tagLst>
</file>

<file path=ppt/tags/tag355.xml><?xml version="1.0" encoding="utf-8"?>
<p:tagLst xmlns:a="http://schemas.openxmlformats.org/drawingml/2006/main" xmlns:r="http://schemas.openxmlformats.org/officeDocument/2006/relationships" xmlns:p="http://schemas.openxmlformats.org/presentationml/2006/main">
  <p:tag name="NUM" val="9"/>
</p:tagLst>
</file>

<file path=ppt/tags/tag356.xml><?xml version="1.0" encoding="utf-8"?>
<p:tagLst xmlns:a="http://schemas.openxmlformats.org/drawingml/2006/main" xmlns:r="http://schemas.openxmlformats.org/officeDocument/2006/relationships" xmlns:p="http://schemas.openxmlformats.org/presentationml/2006/main">
  <p:tag name="NUM" val="10"/>
</p:tagLst>
</file>

<file path=ppt/tags/tag357.xml><?xml version="1.0" encoding="utf-8"?>
<p:tagLst xmlns:a="http://schemas.openxmlformats.org/drawingml/2006/main" xmlns:r="http://schemas.openxmlformats.org/officeDocument/2006/relationships" xmlns:p="http://schemas.openxmlformats.org/presentationml/2006/main">
  <p:tag name="NUM" val="11"/>
</p:tagLst>
</file>

<file path=ppt/tags/tag358.xml><?xml version="1.0" encoding="utf-8"?>
<p:tagLst xmlns:a="http://schemas.openxmlformats.org/drawingml/2006/main" xmlns:r="http://schemas.openxmlformats.org/officeDocument/2006/relationships" xmlns:p="http://schemas.openxmlformats.org/presentationml/2006/main">
  <p:tag name="NUM" val="12"/>
</p:tagLst>
</file>

<file path=ppt/tags/tag359.xml><?xml version="1.0" encoding="utf-8"?>
<p:tagLst xmlns:a="http://schemas.openxmlformats.org/drawingml/2006/main" xmlns:r="http://schemas.openxmlformats.org/officeDocument/2006/relationships" xmlns:p="http://schemas.openxmlformats.org/presentationml/2006/main">
  <p:tag name="NUM" val="13"/>
</p:tagLst>
</file>

<file path=ppt/tags/tag36.xml><?xml version="1.0" encoding="utf-8"?>
<p:tagLst xmlns:a="http://schemas.openxmlformats.org/drawingml/2006/main" xmlns:r="http://schemas.openxmlformats.org/officeDocument/2006/relationships" xmlns:p="http://schemas.openxmlformats.org/presentationml/2006/main">
  <p:tag name="NUM" val="30"/>
</p:tagLst>
</file>

<file path=ppt/tags/tag360.xml><?xml version="1.0" encoding="utf-8"?>
<p:tagLst xmlns:a="http://schemas.openxmlformats.org/drawingml/2006/main" xmlns:r="http://schemas.openxmlformats.org/officeDocument/2006/relationships" xmlns:p="http://schemas.openxmlformats.org/presentationml/2006/main">
  <p:tag name="NUM" val="14"/>
</p:tagLst>
</file>

<file path=ppt/tags/tag361.xml><?xml version="1.0" encoding="utf-8"?>
<p:tagLst xmlns:a="http://schemas.openxmlformats.org/drawingml/2006/main" xmlns:r="http://schemas.openxmlformats.org/officeDocument/2006/relationships" xmlns:p="http://schemas.openxmlformats.org/presentationml/2006/main">
  <p:tag name="NUM" val="15"/>
</p:tagLst>
</file>

<file path=ppt/tags/tag362.xml><?xml version="1.0" encoding="utf-8"?>
<p:tagLst xmlns:a="http://schemas.openxmlformats.org/drawingml/2006/main" xmlns:r="http://schemas.openxmlformats.org/officeDocument/2006/relationships" xmlns:p="http://schemas.openxmlformats.org/presentationml/2006/main">
  <p:tag name="NUM" val="16"/>
</p:tagLst>
</file>

<file path=ppt/tags/tag363.xml><?xml version="1.0" encoding="utf-8"?>
<p:tagLst xmlns:a="http://schemas.openxmlformats.org/drawingml/2006/main" xmlns:r="http://schemas.openxmlformats.org/officeDocument/2006/relationships" xmlns:p="http://schemas.openxmlformats.org/presentationml/2006/main">
  <p:tag name="NUM" val="18"/>
</p:tagLst>
</file>

<file path=ppt/tags/tag364.xml><?xml version="1.0" encoding="utf-8"?>
<p:tagLst xmlns:a="http://schemas.openxmlformats.org/drawingml/2006/main" xmlns:r="http://schemas.openxmlformats.org/officeDocument/2006/relationships" xmlns:p="http://schemas.openxmlformats.org/presentationml/2006/main">
  <p:tag name="NUM" val="19"/>
</p:tagLst>
</file>

<file path=ppt/tags/tag365.xml><?xml version="1.0" encoding="utf-8"?>
<p:tagLst xmlns:a="http://schemas.openxmlformats.org/drawingml/2006/main" xmlns:r="http://schemas.openxmlformats.org/officeDocument/2006/relationships" xmlns:p="http://schemas.openxmlformats.org/presentationml/2006/main">
  <p:tag name="NUM" val="20"/>
</p:tagLst>
</file>

<file path=ppt/tags/tag366.xml><?xml version="1.0" encoding="utf-8"?>
<p:tagLst xmlns:a="http://schemas.openxmlformats.org/drawingml/2006/main" xmlns:r="http://schemas.openxmlformats.org/officeDocument/2006/relationships" xmlns:p="http://schemas.openxmlformats.org/presentationml/2006/main">
  <p:tag name="NUM" val="22"/>
</p:tagLst>
</file>

<file path=ppt/tags/tag367.xml><?xml version="1.0" encoding="utf-8"?>
<p:tagLst xmlns:a="http://schemas.openxmlformats.org/drawingml/2006/main" xmlns:r="http://schemas.openxmlformats.org/officeDocument/2006/relationships" xmlns:p="http://schemas.openxmlformats.org/presentationml/2006/main">
  <p:tag name="NUM" val="23"/>
</p:tagLst>
</file>

<file path=ppt/tags/tag368.xml><?xml version="1.0" encoding="utf-8"?>
<p:tagLst xmlns:a="http://schemas.openxmlformats.org/drawingml/2006/main" xmlns:r="http://schemas.openxmlformats.org/officeDocument/2006/relationships" xmlns:p="http://schemas.openxmlformats.org/presentationml/2006/main">
  <p:tag name="NUM" val="24"/>
</p:tagLst>
</file>

<file path=ppt/tags/tag369.xml><?xml version="1.0" encoding="utf-8"?>
<p:tagLst xmlns:a="http://schemas.openxmlformats.org/drawingml/2006/main" xmlns:r="http://schemas.openxmlformats.org/officeDocument/2006/relationships" xmlns:p="http://schemas.openxmlformats.org/presentationml/2006/main">
  <p:tag name="NUM" val="25"/>
</p:tagLst>
</file>

<file path=ppt/tags/tag37.xml><?xml version="1.0" encoding="utf-8"?>
<p:tagLst xmlns:a="http://schemas.openxmlformats.org/drawingml/2006/main" xmlns:r="http://schemas.openxmlformats.org/officeDocument/2006/relationships" xmlns:p="http://schemas.openxmlformats.org/presentationml/2006/main">
  <p:tag name="NUM" val="31"/>
</p:tagLst>
</file>

<file path=ppt/tags/tag370.xml><?xml version="1.0" encoding="utf-8"?>
<p:tagLst xmlns:a="http://schemas.openxmlformats.org/drawingml/2006/main" xmlns:r="http://schemas.openxmlformats.org/officeDocument/2006/relationships" xmlns:p="http://schemas.openxmlformats.org/presentationml/2006/main">
  <p:tag name="NUM" val="26"/>
</p:tagLst>
</file>

<file path=ppt/tags/tag371.xml><?xml version="1.0" encoding="utf-8"?>
<p:tagLst xmlns:a="http://schemas.openxmlformats.org/drawingml/2006/main" xmlns:r="http://schemas.openxmlformats.org/officeDocument/2006/relationships" xmlns:p="http://schemas.openxmlformats.org/presentationml/2006/main">
  <p:tag name="NUM" val="27"/>
</p:tagLst>
</file>

<file path=ppt/tags/tag372.xml><?xml version="1.0" encoding="utf-8"?>
<p:tagLst xmlns:a="http://schemas.openxmlformats.org/drawingml/2006/main" xmlns:r="http://schemas.openxmlformats.org/officeDocument/2006/relationships" xmlns:p="http://schemas.openxmlformats.org/presentationml/2006/main">
  <p:tag name="NUM" val="28"/>
</p:tagLst>
</file>

<file path=ppt/tags/tag373.xml><?xml version="1.0" encoding="utf-8"?>
<p:tagLst xmlns:a="http://schemas.openxmlformats.org/drawingml/2006/main" xmlns:r="http://schemas.openxmlformats.org/officeDocument/2006/relationships" xmlns:p="http://schemas.openxmlformats.org/presentationml/2006/main">
  <p:tag name="NUM" val="29"/>
</p:tagLst>
</file>

<file path=ppt/tags/tag374.xml><?xml version="1.0" encoding="utf-8"?>
<p:tagLst xmlns:a="http://schemas.openxmlformats.org/drawingml/2006/main" xmlns:r="http://schemas.openxmlformats.org/officeDocument/2006/relationships" xmlns:p="http://schemas.openxmlformats.org/presentationml/2006/main">
  <p:tag name="NUM" val="30"/>
</p:tagLst>
</file>

<file path=ppt/tags/tag375.xml><?xml version="1.0" encoding="utf-8"?>
<p:tagLst xmlns:a="http://schemas.openxmlformats.org/drawingml/2006/main" xmlns:r="http://schemas.openxmlformats.org/officeDocument/2006/relationships" xmlns:p="http://schemas.openxmlformats.org/presentationml/2006/main">
  <p:tag name="NUM" val="31"/>
</p:tagLst>
</file>

<file path=ppt/tags/tag376.xml><?xml version="1.0" encoding="utf-8"?>
<p:tagLst xmlns:a="http://schemas.openxmlformats.org/drawingml/2006/main" xmlns:r="http://schemas.openxmlformats.org/officeDocument/2006/relationships" xmlns:p="http://schemas.openxmlformats.org/presentationml/2006/main">
  <p:tag name="NUM" val="32"/>
</p:tagLst>
</file>

<file path=ppt/tags/tag377.xml><?xml version="1.0" encoding="utf-8"?>
<p:tagLst xmlns:a="http://schemas.openxmlformats.org/drawingml/2006/main" xmlns:r="http://schemas.openxmlformats.org/officeDocument/2006/relationships" xmlns:p="http://schemas.openxmlformats.org/presentationml/2006/main">
  <p:tag name="NUM" val="33"/>
</p:tagLst>
</file>

<file path=ppt/tags/tag378.xml><?xml version="1.0" encoding="utf-8"?>
<p:tagLst xmlns:a="http://schemas.openxmlformats.org/drawingml/2006/main" xmlns:r="http://schemas.openxmlformats.org/officeDocument/2006/relationships" xmlns:p="http://schemas.openxmlformats.org/presentationml/2006/main">
  <p:tag name="NUM" val="34"/>
</p:tagLst>
</file>

<file path=ppt/tags/tag379.xml><?xml version="1.0" encoding="utf-8"?>
<p:tagLst xmlns:a="http://schemas.openxmlformats.org/drawingml/2006/main" xmlns:r="http://schemas.openxmlformats.org/officeDocument/2006/relationships" xmlns:p="http://schemas.openxmlformats.org/presentationml/2006/main">
  <p:tag name="NUM" val="35"/>
</p:tagLst>
</file>

<file path=ppt/tags/tag38.xml><?xml version="1.0" encoding="utf-8"?>
<p:tagLst xmlns:a="http://schemas.openxmlformats.org/drawingml/2006/main" xmlns:r="http://schemas.openxmlformats.org/officeDocument/2006/relationships" xmlns:p="http://schemas.openxmlformats.org/presentationml/2006/main">
  <p:tag name="NUM" val="32"/>
</p:tagLst>
</file>

<file path=ppt/tags/tag380.xml><?xml version="1.0" encoding="utf-8"?>
<p:tagLst xmlns:a="http://schemas.openxmlformats.org/drawingml/2006/main" xmlns:r="http://schemas.openxmlformats.org/officeDocument/2006/relationships" xmlns:p="http://schemas.openxmlformats.org/presentationml/2006/main">
  <p:tag name="NUM" val="36"/>
</p:tagLst>
</file>

<file path=ppt/tags/tag381.xml><?xml version="1.0" encoding="utf-8"?>
<p:tagLst xmlns:a="http://schemas.openxmlformats.org/drawingml/2006/main" xmlns:r="http://schemas.openxmlformats.org/officeDocument/2006/relationships" xmlns:p="http://schemas.openxmlformats.org/presentationml/2006/main">
  <p:tag name="NUM" val="37"/>
</p:tagLst>
</file>

<file path=ppt/tags/tag382.xml><?xml version="1.0" encoding="utf-8"?>
<p:tagLst xmlns:a="http://schemas.openxmlformats.org/drawingml/2006/main" xmlns:r="http://schemas.openxmlformats.org/officeDocument/2006/relationships" xmlns:p="http://schemas.openxmlformats.org/presentationml/2006/main">
  <p:tag name="NUM" val="38"/>
</p:tagLst>
</file>

<file path=ppt/tags/tag383.xml><?xml version="1.0" encoding="utf-8"?>
<p:tagLst xmlns:a="http://schemas.openxmlformats.org/drawingml/2006/main" xmlns:r="http://schemas.openxmlformats.org/officeDocument/2006/relationships" xmlns:p="http://schemas.openxmlformats.org/presentationml/2006/main">
  <p:tag name="NUM" val="39"/>
</p:tagLst>
</file>

<file path=ppt/tags/tag384.xml><?xml version="1.0" encoding="utf-8"?>
<p:tagLst xmlns:a="http://schemas.openxmlformats.org/drawingml/2006/main" xmlns:r="http://schemas.openxmlformats.org/officeDocument/2006/relationships" xmlns:p="http://schemas.openxmlformats.org/presentationml/2006/main">
  <p:tag name="NUM" val="40"/>
</p:tagLst>
</file>

<file path=ppt/tags/tag385.xml><?xml version="1.0" encoding="utf-8"?>
<p:tagLst xmlns:a="http://schemas.openxmlformats.org/drawingml/2006/main" xmlns:r="http://schemas.openxmlformats.org/officeDocument/2006/relationships" xmlns:p="http://schemas.openxmlformats.org/presentationml/2006/main">
  <p:tag name="NUM" val="41"/>
</p:tagLst>
</file>

<file path=ppt/tags/tag386.xml><?xml version="1.0" encoding="utf-8"?>
<p:tagLst xmlns:a="http://schemas.openxmlformats.org/drawingml/2006/main" xmlns:r="http://schemas.openxmlformats.org/officeDocument/2006/relationships" xmlns:p="http://schemas.openxmlformats.org/presentationml/2006/main">
  <p:tag name="NUM" val="42"/>
</p:tagLst>
</file>

<file path=ppt/tags/tag387.xml><?xml version="1.0" encoding="utf-8"?>
<p:tagLst xmlns:a="http://schemas.openxmlformats.org/drawingml/2006/main" xmlns:r="http://schemas.openxmlformats.org/officeDocument/2006/relationships" xmlns:p="http://schemas.openxmlformats.org/presentationml/2006/main">
  <p:tag name="NUM" val="43"/>
</p:tagLst>
</file>

<file path=ppt/tags/tag388.xml><?xml version="1.0" encoding="utf-8"?>
<p:tagLst xmlns:a="http://schemas.openxmlformats.org/drawingml/2006/main" xmlns:r="http://schemas.openxmlformats.org/officeDocument/2006/relationships" xmlns:p="http://schemas.openxmlformats.org/presentationml/2006/main">
  <p:tag name="NUM" val="44"/>
</p:tagLst>
</file>

<file path=ppt/tags/tag389.xml><?xml version="1.0" encoding="utf-8"?>
<p:tagLst xmlns:a="http://schemas.openxmlformats.org/drawingml/2006/main" xmlns:r="http://schemas.openxmlformats.org/officeDocument/2006/relationships" xmlns:p="http://schemas.openxmlformats.org/presentationml/2006/main">
  <p:tag name="NUM" val="45"/>
</p:tagLst>
</file>

<file path=ppt/tags/tag39.xml><?xml version="1.0" encoding="utf-8"?>
<p:tagLst xmlns:a="http://schemas.openxmlformats.org/drawingml/2006/main" xmlns:r="http://schemas.openxmlformats.org/officeDocument/2006/relationships" xmlns:p="http://schemas.openxmlformats.org/presentationml/2006/main">
  <p:tag name="NUM" val="33"/>
</p:tagLst>
</file>

<file path=ppt/tags/tag390.xml><?xml version="1.0" encoding="utf-8"?>
<p:tagLst xmlns:a="http://schemas.openxmlformats.org/drawingml/2006/main" xmlns:r="http://schemas.openxmlformats.org/officeDocument/2006/relationships" xmlns:p="http://schemas.openxmlformats.org/presentationml/2006/main">
  <p:tag name="NUM" val="46"/>
</p:tagLst>
</file>

<file path=ppt/tags/tag391.xml><?xml version="1.0" encoding="utf-8"?>
<p:tagLst xmlns:a="http://schemas.openxmlformats.org/drawingml/2006/main" xmlns:r="http://schemas.openxmlformats.org/officeDocument/2006/relationships" xmlns:p="http://schemas.openxmlformats.org/presentationml/2006/main">
  <p:tag name="NUM" val="47"/>
</p:tagLst>
</file>

<file path=ppt/tags/tag392.xml><?xml version="1.0" encoding="utf-8"?>
<p:tagLst xmlns:a="http://schemas.openxmlformats.org/drawingml/2006/main" xmlns:r="http://schemas.openxmlformats.org/officeDocument/2006/relationships" xmlns:p="http://schemas.openxmlformats.org/presentationml/2006/main">
  <p:tag name="NUM" val="48"/>
</p:tagLst>
</file>

<file path=ppt/tags/tag393.xml><?xml version="1.0" encoding="utf-8"?>
<p:tagLst xmlns:a="http://schemas.openxmlformats.org/drawingml/2006/main" xmlns:r="http://schemas.openxmlformats.org/officeDocument/2006/relationships" xmlns:p="http://schemas.openxmlformats.org/presentationml/2006/main">
  <p:tag name="NUM" val="49"/>
</p:tagLst>
</file>

<file path=ppt/tags/tag394.xml><?xml version="1.0" encoding="utf-8"?>
<p:tagLst xmlns:a="http://schemas.openxmlformats.org/drawingml/2006/main" xmlns:r="http://schemas.openxmlformats.org/officeDocument/2006/relationships" xmlns:p="http://schemas.openxmlformats.org/presentationml/2006/main">
  <p:tag name="NUM" val="50"/>
</p:tagLst>
</file>

<file path=ppt/tags/tag395.xml><?xml version="1.0" encoding="utf-8"?>
<p:tagLst xmlns:a="http://schemas.openxmlformats.org/drawingml/2006/main" xmlns:r="http://schemas.openxmlformats.org/officeDocument/2006/relationships" xmlns:p="http://schemas.openxmlformats.org/presentationml/2006/main">
  <p:tag name="NUM" val="51"/>
</p:tagLst>
</file>

<file path=ppt/tags/tag396.xml><?xml version="1.0" encoding="utf-8"?>
<p:tagLst xmlns:a="http://schemas.openxmlformats.org/drawingml/2006/main" xmlns:r="http://schemas.openxmlformats.org/officeDocument/2006/relationships" xmlns:p="http://schemas.openxmlformats.org/presentationml/2006/main">
  <p:tag name="NUM" val="52"/>
</p:tagLst>
</file>

<file path=ppt/tags/tag397.xml><?xml version="1.0" encoding="utf-8"?>
<p:tagLst xmlns:a="http://schemas.openxmlformats.org/drawingml/2006/main" xmlns:r="http://schemas.openxmlformats.org/officeDocument/2006/relationships" xmlns:p="http://schemas.openxmlformats.org/presentationml/2006/main">
  <p:tag name="NUM" val="53"/>
</p:tagLst>
</file>

<file path=ppt/tags/tag398.xml><?xml version="1.0" encoding="utf-8"?>
<p:tagLst xmlns:a="http://schemas.openxmlformats.org/drawingml/2006/main" xmlns:r="http://schemas.openxmlformats.org/officeDocument/2006/relationships" xmlns:p="http://schemas.openxmlformats.org/presentationml/2006/main">
  <p:tag name="NUM" val="54"/>
</p:tagLst>
</file>

<file path=ppt/tags/tag399.xml><?xml version="1.0" encoding="utf-8"?>
<p:tagLst xmlns:a="http://schemas.openxmlformats.org/drawingml/2006/main" xmlns:r="http://schemas.openxmlformats.org/officeDocument/2006/relationships" xmlns:p="http://schemas.openxmlformats.org/presentationml/2006/main">
  <p:tag name="NUM" val="55"/>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34"/>
</p:tagLst>
</file>

<file path=ppt/tags/tag400.xml><?xml version="1.0" encoding="utf-8"?>
<p:tagLst xmlns:a="http://schemas.openxmlformats.org/drawingml/2006/main" xmlns:r="http://schemas.openxmlformats.org/officeDocument/2006/relationships" xmlns:p="http://schemas.openxmlformats.org/presentationml/2006/main">
  <p:tag name="NUM" val="56"/>
</p:tagLst>
</file>

<file path=ppt/tags/tag401.xml><?xml version="1.0" encoding="utf-8"?>
<p:tagLst xmlns:a="http://schemas.openxmlformats.org/drawingml/2006/main" xmlns:r="http://schemas.openxmlformats.org/officeDocument/2006/relationships" xmlns:p="http://schemas.openxmlformats.org/presentationml/2006/main">
  <p:tag name="NUM" val="57"/>
</p:tagLst>
</file>

<file path=ppt/tags/tag402.xml><?xml version="1.0" encoding="utf-8"?>
<p:tagLst xmlns:a="http://schemas.openxmlformats.org/drawingml/2006/main" xmlns:r="http://schemas.openxmlformats.org/officeDocument/2006/relationships" xmlns:p="http://schemas.openxmlformats.org/presentationml/2006/main">
  <p:tag name="NUM" val="58"/>
</p:tagLst>
</file>

<file path=ppt/tags/tag403.xml><?xml version="1.0" encoding="utf-8"?>
<p:tagLst xmlns:a="http://schemas.openxmlformats.org/drawingml/2006/main" xmlns:r="http://schemas.openxmlformats.org/officeDocument/2006/relationships" xmlns:p="http://schemas.openxmlformats.org/presentationml/2006/main">
  <p:tag name="NUM" val="59"/>
</p:tagLst>
</file>

<file path=ppt/tags/tag404.xml><?xml version="1.0" encoding="utf-8"?>
<p:tagLst xmlns:a="http://schemas.openxmlformats.org/drawingml/2006/main" xmlns:r="http://schemas.openxmlformats.org/officeDocument/2006/relationships" xmlns:p="http://schemas.openxmlformats.org/presentationml/2006/main">
  <p:tag name="NUM" val="60"/>
</p:tagLst>
</file>

<file path=ppt/tags/tag405.xml><?xml version="1.0" encoding="utf-8"?>
<p:tagLst xmlns:a="http://schemas.openxmlformats.org/drawingml/2006/main" xmlns:r="http://schemas.openxmlformats.org/officeDocument/2006/relationships" xmlns:p="http://schemas.openxmlformats.org/presentationml/2006/main">
  <p:tag name="NUM" val="61"/>
</p:tagLst>
</file>

<file path=ppt/tags/tag406.xml><?xml version="1.0" encoding="utf-8"?>
<p:tagLst xmlns:a="http://schemas.openxmlformats.org/drawingml/2006/main" xmlns:r="http://schemas.openxmlformats.org/officeDocument/2006/relationships" xmlns:p="http://schemas.openxmlformats.org/presentationml/2006/main">
  <p:tag name="NUM" val="62"/>
</p:tagLst>
</file>

<file path=ppt/tags/tag407.xml><?xml version="1.0" encoding="utf-8"?>
<p:tagLst xmlns:a="http://schemas.openxmlformats.org/drawingml/2006/main" xmlns:r="http://schemas.openxmlformats.org/officeDocument/2006/relationships" xmlns:p="http://schemas.openxmlformats.org/presentationml/2006/main">
  <p:tag name="NUM" val="63"/>
</p:tagLst>
</file>

<file path=ppt/tags/tag408.xml><?xml version="1.0" encoding="utf-8"?>
<p:tagLst xmlns:a="http://schemas.openxmlformats.org/drawingml/2006/main" xmlns:r="http://schemas.openxmlformats.org/officeDocument/2006/relationships" xmlns:p="http://schemas.openxmlformats.org/presentationml/2006/main">
  <p:tag name="NUM" val="64"/>
</p:tagLst>
</file>

<file path=ppt/tags/tag409.xml><?xml version="1.0" encoding="utf-8"?>
<p:tagLst xmlns:a="http://schemas.openxmlformats.org/drawingml/2006/main" xmlns:r="http://schemas.openxmlformats.org/officeDocument/2006/relationships" xmlns:p="http://schemas.openxmlformats.org/presentationml/2006/main">
  <p:tag name="NUM" val="65"/>
</p:tagLst>
</file>

<file path=ppt/tags/tag41.xml><?xml version="1.0" encoding="utf-8"?>
<p:tagLst xmlns:a="http://schemas.openxmlformats.org/drawingml/2006/main" xmlns:r="http://schemas.openxmlformats.org/officeDocument/2006/relationships" xmlns:p="http://schemas.openxmlformats.org/presentationml/2006/main">
  <p:tag name="NUM" val="35"/>
</p:tagLst>
</file>

<file path=ppt/tags/tag410.xml><?xml version="1.0" encoding="utf-8"?>
<p:tagLst xmlns:a="http://schemas.openxmlformats.org/drawingml/2006/main" xmlns:r="http://schemas.openxmlformats.org/officeDocument/2006/relationships" xmlns:p="http://schemas.openxmlformats.org/presentationml/2006/main">
  <p:tag name="NUM" val="66"/>
</p:tagLst>
</file>

<file path=ppt/tags/tag411.xml><?xml version="1.0" encoding="utf-8"?>
<p:tagLst xmlns:a="http://schemas.openxmlformats.org/drawingml/2006/main" xmlns:r="http://schemas.openxmlformats.org/officeDocument/2006/relationships" xmlns:p="http://schemas.openxmlformats.org/presentationml/2006/main">
  <p:tag name="NUM" val="67"/>
</p:tagLst>
</file>

<file path=ppt/tags/tag412.xml><?xml version="1.0" encoding="utf-8"?>
<p:tagLst xmlns:a="http://schemas.openxmlformats.org/drawingml/2006/main" xmlns:r="http://schemas.openxmlformats.org/officeDocument/2006/relationships" xmlns:p="http://schemas.openxmlformats.org/presentationml/2006/main">
  <p:tag name="NUM" val="68"/>
</p:tagLst>
</file>

<file path=ppt/tags/tag413.xml><?xml version="1.0" encoding="utf-8"?>
<p:tagLst xmlns:a="http://schemas.openxmlformats.org/drawingml/2006/main" xmlns:r="http://schemas.openxmlformats.org/officeDocument/2006/relationships" xmlns:p="http://schemas.openxmlformats.org/presentationml/2006/main">
  <p:tag name="NUM" val="69"/>
</p:tagLst>
</file>

<file path=ppt/tags/tag414.xml><?xml version="1.0" encoding="utf-8"?>
<p:tagLst xmlns:a="http://schemas.openxmlformats.org/drawingml/2006/main" xmlns:r="http://schemas.openxmlformats.org/officeDocument/2006/relationships" xmlns:p="http://schemas.openxmlformats.org/presentationml/2006/main">
  <p:tag name="NUM" val="70"/>
</p:tagLst>
</file>

<file path=ppt/tags/tag415.xml><?xml version="1.0" encoding="utf-8"?>
<p:tagLst xmlns:a="http://schemas.openxmlformats.org/drawingml/2006/main" xmlns:r="http://schemas.openxmlformats.org/officeDocument/2006/relationships" xmlns:p="http://schemas.openxmlformats.org/presentationml/2006/main">
  <p:tag name="NUM" val="71"/>
</p:tagLst>
</file>

<file path=ppt/tags/tag416.xml><?xml version="1.0" encoding="utf-8"?>
<p:tagLst xmlns:a="http://schemas.openxmlformats.org/drawingml/2006/main" xmlns:r="http://schemas.openxmlformats.org/officeDocument/2006/relationships" xmlns:p="http://schemas.openxmlformats.org/presentationml/2006/main">
  <p:tag name="NUM" val="72"/>
</p:tagLst>
</file>

<file path=ppt/tags/tag417.xml><?xml version="1.0" encoding="utf-8"?>
<p:tagLst xmlns:a="http://schemas.openxmlformats.org/drawingml/2006/main" xmlns:r="http://schemas.openxmlformats.org/officeDocument/2006/relationships" xmlns:p="http://schemas.openxmlformats.org/presentationml/2006/main">
  <p:tag name="NUM" val="73"/>
</p:tagLst>
</file>

<file path=ppt/tags/tag418.xml><?xml version="1.0" encoding="utf-8"?>
<p:tagLst xmlns:a="http://schemas.openxmlformats.org/drawingml/2006/main" xmlns:r="http://schemas.openxmlformats.org/officeDocument/2006/relationships" xmlns:p="http://schemas.openxmlformats.org/presentationml/2006/main">
  <p:tag name="NUM" val="74"/>
</p:tagLst>
</file>

<file path=ppt/tags/tag419.xml><?xml version="1.0" encoding="utf-8"?>
<p:tagLst xmlns:a="http://schemas.openxmlformats.org/drawingml/2006/main" xmlns:r="http://schemas.openxmlformats.org/officeDocument/2006/relationships" xmlns:p="http://schemas.openxmlformats.org/presentationml/2006/main">
  <p:tag name="NUM" val="75"/>
</p:tagLst>
</file>

<file path=ppt/tags/tag42.xml><?xml version="1.0" encoding="utf-8"?>
<p:tagLst xmlns:a="http://schemas.openxmlformats.org/drawingml/2006/main" xmlns:r="http://schemas.openxmlformats.org/officeDocument/2006/relationships" xmlns:p="http://schemas.openxmlformats.org/presentationml/2006/main">
  <p:tag name="NUM" val="36"/>
</p:tagLst>
</file>

<file path=ppt/tags/tag420.xml><?xml version="1.0" encoding="utf-8"?>
<p:tagLst xmlns:a="http://schemas.openxmlformats.org/drawingml/2006/main" xmlns:r="http://schemas.openxmlformats.org/officeDocument/2006/relationships" xmlns:p="http://schemas.openxmlformats.org/presentationml/2006/main">
  <p:tag name="NUM" val="76"/>
</p:tagLst>
</file>

<file path=ppt/tags/tag421.xml><?xml version="1.0" encoding="utf-8"?>
<p:tagLst xmlns:a="http://schemas.openxmlformats.org/drawingml/2006/main" xmlns:r="http://schemas.openxmlformats.org/officeDocument/2006/relationships" xmlns:p="http://schemas.openxmlformats.org/presentationml/2006/main">
  <p:tag name="NUM" val="77"/>
</p:tagLst>
</file>

<file path=ppt/tags/tag422.xml><?xml version="1.0" encoding="utf-8"?>
<p:tagLst xmlns:a="http://schemas.openxmlformats.org/drawingml/2006/main" xmlns:r="http://schemas.openxmlformats.org/officeDocument/2006/relationships" xmlns:p="http://schemas.openxmlformats.org/presentationml/2006/main">
  <p:tag name="NUM" val="78"/>
</p:tagLst>
</file>

<file path=ppt/tags/tag423.xml><?xml version="1.0" encoding="utf-8"?>
<p:tagLst xmlns:a="http://schemas.openxmlformats.org/drawingml/2006/main" xmlns:r="http://schemas.openxmlformats.org/officeDocument/2006/relationships" xmlns:p="http://schemas.openxmlformats.org/presentationml/2006/main">
  <p:tag name="NUM" val="79"/>
</p:tagLst>
</file>

<file path=ppt/tags/tag424.xml><?xml version="1.0" encoding="utf-8"?>
<p:tagLst xmlns:a="http://schemas.openxmlformats.org/drawingml/2006/main" xmlns:r="http://schemas.openxmlformats.org/officeDocument/2006/relationships" xmlns:p="http://schemas.openxmlformats.org/presentationml/2006/main">
  <p:tag name="NUM" val="80"/>
</p:tagLst>
</file>

<file path=ppt/tags/tag425.xml><?xml version="1.0" encoding="utf-8"?>
<p:tagLst xmlns:a="http://schemas.openxmlformats.org/drawingml/2006/main" xmlns:r="http://schemas.openxmlformats.org/officeDocument/2006/relationships" xmlns:p="http://schemas.openxmlformats.org/presentationml/2006/main">
  <p:tag name="NUM" val="81"/>
</p:tagLst>
</file>

<file path=ppt/tags/tag426.xml><?xml version="1.0" encoding="utf-8"?>
<p:tagLst xmlns:a="http://schemas.openxmlformats.org/drawingml/2006/main" xmlns:r="http://schemas.openxmlformats.org/officeDocument/2006/relationships" xmlns:p="http://schemas.openxmlformats.org/presentationml/2006/main">
  <p:tag name="NUM" val="82"/>
</p:tagLst>
</file>

<file path=ppt/tags/tag427.xml><?xml version="1.0" encoding="utf-8"?>
<p:tagLst xmlns:a="http://schemas.openxmlformats.org/drawingml/2006/main" xmlns:r="http://schemas.openxmlformats.org/officeDocument/2006/relationships" xmlns:p="http://schemas.openxmlformats.org/presentationml/2006/main">
  <p:tag name="NUM" val="83"/>
</p:tagLst>
</file>

<file path=ppt/tags/tag428.xml><?xml version="1.0" encoding="utf-8"?>
<p:tagLst xmlns:a="http://schemas.openxmlformats.org/drawingml/2006/main" xmlns:r="http://schemas.openxmlformats.org/officeDocument/2006/relationships" xmlns:p="http://schemas.openxmlformats.org/presentationml/2006/main">
  <p:tag name="NUM" val="84"/>
</p:tagLst>
</file>

<file path=ppt/tags/tag429.xml><?xml version="1.0" encoding="utf-8"?>
<p:tagLst xmlns:a="http://schemas.openxmlformats.org/drawingml/2006/main" xmlns:r="http://schemas.openxmlformats.org/officeDocument/2006/relationships" xmlns:p="http://schemas.openxmlformats.org/presentationml/2006/main">
  <p:tag name="NUM" val="85"/>
</p:tagLst>
</file>

<file path=ppt/tags/tag43.xml><?xml version="1.0" encoding="utf-8"?>
<p:tagLst xmlns:a="http://schemas.openxmlformats.org/drawingml/2006/main" xmlns:r="http://schemas.openxmlformats.org/officeDocument/2006/relationships" xmlns:p="http://schemas.openxmlformats.org/presentationml/2006/main">
  <p:tag name="NUM" val="37"/>
</p:tagLst>
</file>

<file path=ppt/tags/tag430.xml><?xml version="1.0" encoding="utf-8"?>
<p:tagLst xmlns:a="http://schemas.openxmlformats.org/drawingml/2006/main" xmlns:r="http://schemas.openxmlformats.org/officeDocument/2006/relationships" xmlns:p="http://schemas.openxmlformats.org/presentationml/2006/main">
  <p:tag name="NUM" val="86"/>
</p:tagLst>
</file>

<file path=ppt/tags/tag431.xml><?xml version="1.0" encoding="utf-8"?>
<p:tagLst xmlns:a="http://schemas.openxmlformats.org/drawingml/2006/main" xmlns:r="http://schemas.openxmlformats.org/officeDocument/2006/relationships" xmlns:p="http://schemas.openxmlformats.org/presentationml/2006/main">
  <p:tag name="NUM" val="87"/>
</p:tagLst>
</file>

<file path=ppt/tags/tag432.xml><?xml version="1.0" encoding="utf-8"?>
<p:tagLst xmlns:a="http://schemas.openxmlformats.org/drawingml/2006/main" xmlns:r="http://schemas.openxmlformats.org/officeDocument/2006/relationships" xmlns:p="http://schemas.openxmlformats.org/presentationml/2006/main">
  <p:tag name="NUM" val="88"/>
</p:tagLst>
</file>

<file path=ppt/tags/tag433.xml><?xml version="1.0" encoding="utf-8"?>
<p:tagLst xmlns:a="http://schemas.openxmlformats.org/drawingml/2006/main" xmlns:r="http://schemas.openxmlformats.org/officeDocument/2006/relationships" xmlns:p="http://schemas.openxmlformats.org/presentationml/2006/main">
  <p:tag name="NUM" val="89"/>
</p:tagLst>
</file>

<file path=ppt/tags/tag434.xml><?xml version="1.0" encoding="utf-8"?>
<p:tagLst xmlns:a="http://schemas.openxmlformats.org/drawingml/2006/main" xmlns:r="http://schemas.openxmlformats.org/officeDocument/2006/relationships" xmlns:p="http://schemas.openxmlformats.org/presentationml/2006/main">
  <p:tag name="NUM" val="90"/>
</p:tagLst>
</file>

<file path=ppt/tags/tag435.xml><?xml version="1.0" encoding="utf-8"?>
<p:tagLst xmlns:a="http://schemas.openxmlformats.org/drawingml/2006/main" xmlns:r="http://schemas.openxmlformats.org/officeDocument/2006/relationships" xmlns:p="http://schemas.openxmlformats.org/presentationml/2006/main">
  <p:tag name="NUM" val="91"/>
</p:tagLst>
</file>

<file path=ppt/tags/tag436.xml><?xml version="1.0" encoding="utf-8"?>
<p:tagLst xmlns:a="http://schemas.openxmlformats.org/drawingml/2006/main" xmlns:r="http://schemas.openxmlformats.org/officeDocument/2006/relationships" xmlns:p="http://schemas.openxmlformats.org/presentationml/2006/main">
  <p:tag name="NUM" val="92"/>
</p:tagLst>
</file>

<file path=ppt/tags/tag437.xml><?xml version="1.0" encoding="utf-8"?>
<p:tagLst xmlns:a="http://schemas.openxmlformats.org/drawingml/2006/main" xmlns:r="http://schemas.openxmlformats.org/officeDocument/2006/relationships" xmlns:p="http://schemas.openxmlformats.org/presentationml/2006/main">
  <p:tag name="NUM" val="93"/>
</p:tagLst>
</file>

<file path=ppt/tags/tag438.xml><?xml version="1.0" encoding="utf-8"?>
<p:tagLst xmlns:a="http://schemas.openxmlformats.org/drawingml/2006/main" xmlns:r="http://schemas.openxmlformats.org/officeDocument/2006/relationships" xmlns:p="http://schemas.openxmlformats.org/presentationml/2006/main">
  <p:tag name="NUM" val="94"/>
</p:tagLst>
</file>

<file path=ppt/tags/tag439.xml><?xml version="1.0" encoding="utf-8"?>
<p:tagLst xmlns:a="http://schemas.openxmlformats.org/drawingml/2006/main" xmlns:r="http://schemas.openxmlformats.org/officeDocument/2006/relationships" xmlns:p="http://schemas.openxmlformats.org/presentationml/2006/main">
  <p:tag name="NUM" val="95"/>
</p:tagLst>
</file>

<file path=ppt/tags/tag44.xml><?xml version="1.0" encoding="utf-8"?>
<p:tagLst xmlns:a="http://schemas.openxmlformats.org/drawingml/2006/main" xmlns:r="http://schemas.openxmlformats.org/officeDocument/2006/relationships" xmlns:p="http://schemas.openxmlformats.org/presentationml/2006/main">
  <p:tag name="NUM" val="38"/>
</p:tagLst>
</file>

<file path=ppt/tags/tag440.xml><?xml version="1.0" encoding="utf-8"?>
<p:tagLst xmlns:a="http://schemas.openxmlformats.org/drawingml/2006/main" xmlns:r="http://schemas.openxmlformats.org/officeDocument/2006/relationships" xmlns:p="http://schemas.openxmlformats.org/presentationml/2006/main">
  <p:tag name="NUM" val="96"/>
</p:tagLst>
</file>

<file path=ppt/tags/tag441.xml><?xml version="1.0" encoding="utf-8"?>
<p:tagLst xmlns:a="http://schemas.openxmlformats.org/drawingml/2006/main" xmlns:r="http://schemas.openxmlformats.org/officeDocument/2006/relationships" xmlns:p="http://schemas.openxmlformats.org/presentationml/2006/main">
  <p:tag name="NUM" val="97"/>
</p:tagLst>
</file>

<file path=ppt/tags/tag442.xml><?xml version="1.0" encoding="utf-8"?>
<p:tagLst xmlns:a="http://schemas.openxmlformats.org/drawingml/2006/main" xmlns:r="http://schemas.openxmlformats.org/officeDocument/2006/relationships" xmlns:p="http://schemas.openxmlformats.org/presentationml/2006/main">
  <p:tag name="NUM" val="98"/>
</p:tagLst>
</file>

<file path=ppt/tags/tag443.xml><?xml version="1.0" encoding="utf-8"?>
<p:tagLst xmlns:a="http://schemas.openxmlformats.org/drawingml/2006/main" xmlns:r="http://schemas.openxmlformats.org/officeDocument/2006/relationships" xmlns:p="http://schemas.openxmlformats.org/presentationml/2006/main">
  <p:tag name="NUM" val="99"/>
</p:tagLst>
</file>

<file path=ppt/tags/tag444.xml><?xml version="1.0" encoding="utf-8"?>
<p:tagLst xmlns:a="http://schemas.openxmlformats.org/drawingml/2006/main" xmlns:r="http://schemas.openxmlformats.org/officeDocument/2006/relationships" xmlns:p="http://schemas.openxmlformats.org/presentationml/2006/main">
  <p:tag name="NUM" val="100"/>
</p:tagLst>
</file>

<file path=ppt/tags/tag445.xml><?xml version="1.0" encoding="utf-8"?>
<p:tagLst xmlns:a="http://schemas.openxmlformats.org/drawingml/2006/main" xmlns:r="http://schemas.openxmlformats.org/officeDocument/2006/relationships" xmlns:p="http://schemas.openxmlformats.org/presentationml/2006/main">
  <p:tag name="NUM" val="101"/>
</p:tagLst>
</file>

<file path=ppt/tags/tag446.xml><?xml version="1.0" encoding="utf-8"?>
<p:tagLst xmlns:a="http://schemas.openxmlformats.org/drawingml/2006/main" xmlns:r="http://schemas.openxmlformats.org/officeDocument/2006/relationships" xmlns:p="http://schemas.openxmlformats.org/presentationml/2006/main">
  <p:tag name="NUM" val="102"/>
</p:tagLst>
</file>

<file path=ppt/tags/tag447.xml><?xml version="1.0" encoding="utf-8"?>
<p:tagLst xmlns:a="http://schemas.openxmlformats.org/drawingml/2006/main" xmlns:r="http://schemas.openxmlformats.org/officeDocument/2006/relationships" xmlns:p="http://schemas.openxmlformats.org/presentationml/2006/main">
  <p:tag name="NUM" val="103"/>
</p:tagLst>
</file>

<file path=ppt/tags/tag448.xml><?xml version="1.0" encoding="utf-8"?>
<p:tagLst xmlns:a="http://schemas.openxmlformats.org/drawingml/2006/main" xmlns:r="http://schemas.openxmlformats.org/officeDocument/2006/relationships" xmlns:p="http://schemas.openxmlformats.org/presentationml/2006/main">
  <p:tag name="NUM" val="104"/>
</p:tagLst>
</file>

<file path=ppt/tags/tag449.xml><?xml version="1.0" encoding="utf-8"?>
<p:tagLst xmlns:a="http://schemas.openxmlformats.org/drawingml/2006/main" xmlns:r="http://schemas.openxmlformats.org/officeDocument/2006/relationships" xmlns:p="http://schemas.openxmlformats.org/presentationml/2006/main">
  <p:tag name="NUM" val="105"/>
</p:tagLst>
</file>

<file path=ppt/tags/tag45.xml><?xml version="1.0" encoding="utf-8"?>
<p:tagLst xmlns:a="http://schemas.openxmlformats.org/drawingml/2006/main" xmlns:r="http://schemas.openxmlformats.org/officeDocument/2006/relationships" xmlns:p="http://schemas.openxmlformats.org/presentationml/2006/main">
  <p:tag name="NUM" val="39"/>
</p:tagLst>
</file>

<file path=ppt/tags/tag450.xml><?xml version="1.0" encoding="utf-8"?>
<p:tagLst xmlns:a="http://schemas.openxmlformats.org/drawingml/2006/main" xmlns:r="http://schemas.openxmlformats.org/officeDocument/2006/relationships" xmlns:p="http://schemas.openxmlformats.org/presentationml/2006/main">
  <p:tag name="NUM" val="106"/>
</p:tagLst>
</file>

<file path=ppt/tags/tag451.xml><?xml version="1.0" encoding="utf-8"?>
<p:tagLst xmlns:a="http://schemas.openxmlformats.org/drawingml/2006/main" xmlns:r="http://schemas.openxmlformats.org/officeDocument/2006/relationships" xmlns:p="http://schemas.openxmlformats.org/presentationml/2006/main">
  <p:tag name="NUM" val="107"/>
</p:tagLst>
</file>

<file path=ppt/tags/tag452.xml><?xml version="1.0" encoding="utf-8"?>
<p:tagLst xmlns:a="http://schemas.openxmlformats.org/drawingml/2006/main" xmlns:r="http://schemas.openxmlformats.org/officeDocument/2006/relationships" xmlns:p="http://schemas.openxmlformats.org/presentationml/2006/main">
  <p:tag name="NUM" val="108"/>
</p:tagLst>
</file>

<file path=ppt/tags/tag453.xml><?xml version="1.0" encoding="utf-8"?>
<p:tagLst xmlns:a="http://schemas.openxmlformats.org/drawingml/2006/main" xmlns:r="http://schemas.openxmlformats.org/officeDocument/2006/relationships" xmlns:p="http://schemas.openxmlformats.org/presentationml/2006/main">
  <p:tag name="NUM" val="109"/>
</p:tagLst>
</file>

<file path=ppt/tags/tag454.xml><?xml version="1.0" encoding="utf-8"?>
<p:tagLst xmlns:a="http://schemas.openxmlformats.org/drawingml/2006/main" xmlns:r="http://schemas.openxmlformats.org/officeDocument/2006/relationships" xmlns:p="http://schemas.openxmlformats.org/presentationml/2006/main">
  <p:tag name="NUM" val="110"/>
</p:tagLst>
</file>

<file path=ppt/tags/tag455.xml><?xml version="1.0" encoding="utf-8"?>
<p:tagLst xmlns:a="http://schemas.openxmlformats.org/drawingml/2006/main" xmlns:r="http://schemas.openxmlformats.org/officeDocument/2006/relationships" xmlns:p="http://schemas.openxmlformats.org/presentationml/2006/main">
  <p:tag name="NUM" val="111"/>
</p:tagLst>
</file>

<file path=ppt/tags/tag456.xml><?xml version="1.0" encoding="utf-8"?>
<p:tagLst xmlns:a="http://schemas.openxmlformats.org/drawingml/2006/main" xmlns:r="http://schemas.openxmlformats.org/officeDocument/2006/relationships" xmlns:p="http://schemas.openxmlformats.org/presentationml/2006/main">
  <p:tag name="NUM" val="112"/>
</p:tagLst>
</file>

<file path=ppt/tags/tag457.xml><?xml version="1.0" encoding="utf-8"?>
<p:tagLst xmlns:a="http://schemas.openxmlformats.org/drawingml/2006/main" xmlns:r="http://schemas.openxmlformats.org/officeDocument/2006/relationships" xmlns:p="http://schemas.openxmlformats.org/presentationml/2006/main">
  <p:tag name="NUM" val="113"/>
</p:tagLst>
</file>

<file path=ppt/tags/tag458.xml><?xml version="1.0" encoding="utf-8"?>
<p:tagLst xmlns:a="http://schemas.openxmlformats.org/drawingml/2006/main" xmlns:r="http://schemas.openxmlformats.org/officeDocument/2006/relationships" xmlns:p="http://schemas.openxmlformats.org/presentationml/2006/main">
  <p:tag name="NUM" val="114"/>
</p:tagLst>
</file>

<file path=ppt/tags/tag459.xml><?xml version="1.0" encoding="utf-8"?>
<p:tagLst xmlns:a="http://schemas.openxmlformats.org/drawingml/2006/main" xmlns:r="http://schemas.openxmlformats.org/officeDocument/2006/relationships" xmlns:p="http://schemas.openxmlformats.org/presentationml/2006/main">
  <p:tag name="NUM" val="115"/>
</p:tagLst>
</file>

<file path=ppt/tags/tag46.xml><?xml version="1.0" encoding="utf-8"?>
<p:tagLst xmlns:a="http://schemas.openxmlformats.org/drawingml/2006/main" xmlns:r="http://schemas.openxmlformats.org/officeDocument/2006/relationships" xmlns:p="http://schemas.openxmlformats.org/presentationml/2006/main">
  <p:tag name="NUM" val="40"/>
</p:tagLst>
</file>

<file path=ppt/tags/tag460.xml><?xml version="1.0" encoding="utf-8"?>
<p:tagLst xmlns:a="http://schemas.openxmlformats.org/drawingml/2006/main" xmlns:r="http://schemas.openxmlformats.org/officeDocument/2006/relationships" xmlns:p="http://schemas.openxmlformats.org/presentationml/2006/main">
  <p:tag name="NUM" val="116"/>
</p:tagLst>
</file>

<file path=ppt/tags/tag461.xml><?xml version="1.0" encoding="utf-8"?>
<p:tagLst xmlns:a="http://schemas.openxmlformats.org/drawingml/2006/main" xmlns:r="http://schemas.openxmlformats.org/officeDocument/2006/relationships" xmlns:p="http://schemas.openxmlformats.org/presentationml/2006/main">
  <p:tag name="NUM" val="117"/>
</p:tagLst>
</file>

<file path=ppt/tags/tag462.xml><?xml version="1.0" encoding="utf-8"?>
<p:tagLst xmlns:a="http://schemas.openxmlformats.org/drawingml/2006/main" xmlns:r="http://schemas.openxmlformats.org/officeDocument/2006/relationships" xmlns:p="http://schemas.openxmlformats.org/presentationml/2006/main">
  <p:tag name="NUM" val="118"/>
</p:tagLst>
</file>

<file path=ppt/tags/tag463.xml><?xml version="1.0" encoding="utf-8"?>
<p:tagLst xmlns:a="http://schemas.openxmlformats.org/drawingml/2006/main" xmlns:r="http://schemas.openxmlformats.org/officeDocument/2006/relationships" xmlns:p="http://schemas.openxmlformats.org/presentationml/2006/main">
  <p:tag name="NUM" val="119"/>
</p:tagLst>
</file>

<file path=ppt/tags/tag464.xml><?xml version="1.0" encoding="utf-8"?>
<p:tagLst xmlns:a="http://schemas.openxmlformats.org/drawingml/2006/main" xmlns:r="http://schemas.openxmlformats.org/officeDocument/2006/relationships" xmlns:p="http://schemas.openxmlformats.org/presentationml/2006/main">
  <p:tag name="NUM" val="120"/>
</p:tagLst>
</file>

<file path=ppt/tags/tag465.xml><?xml version="1.0" encoding="utf-8"?>
<p:tagLst xmlns:a="http://schemas.openxmlformats.org/drawingml/2006/main" xmlns:r="http://schemas.openxmlformats.org/officeDocument/2006/relationships" xmlns:p="http://schemas.openxmlformats.org/presentationml/2006/main">
  <p:tag name="NUM" val="121"/>
</p:tagLst>
</file>

<file path=ppt/tags/tag466.xml><?xml version="1.0" encoding="utf-8"?>
<p:tagLst xmlns:a="http://schemas.openxmlformats.org/drawingml/2006/main" xmlns:r="http://schemas.openxmlformats.org/officeDocument/2006/relationships" xmlns:p="http://schemas.openxmlformats.org/presentationml/2006/main">
  <p:tag name="NUM" val="122"/>
</p:tagLst>
</file>

<file path=ppt/tags/tag467.xml><?xml version="1.0" encoding="utf-8"?>
<p:tagLst xmlns:a="http://schemas.openxmlformats.org/drawingml/2006/main" xmlns:r="http://schemas.openxmlformats.org/officeDocument/2006/relationships" xmlns:p="http://schemas.openxmlformats.org/presentationml/2006/main">
  <p:tag name="NUM" val="123"/>
</p:tagLst>
</file>

<file path=ppt/tags/tag468.xml><?xml version="1.0" encoding="utf-8"?>
<p:tagLst xmlns:a="http://schemas.openxmlformats.org/drawingml/2006/main" xmlns:r="http://schemas.openxmlformats.org/officeDocument/2006/relationships" xmlns:p="http://schemas.openxmlformats.org/presentationml/2006/main">
  <p:tag name="NUM" val="124"/>
</p:tagLst>
</file>

<file path=ppt/tags/tag469.xml><?xml version="1.0" encoding="utf-8"?>
<p:tagLst xmlns:a="http://schemas.openxmlformats.org/drawingml/2006/main" xmlns:r="http://schemas.openxmlformats.org/officeDocument/2006/relationships" xmlns:p="http://schemas.openxmlformats.org/presentationml/2006/main">
  <p:tag name="NUM" val="125"/>
</p:tagLst>
</file>

<file path=ppt/tags/tag47.xml><?xml version="1.0" encoding="utf-8"?>
<p:tagLst xmlns:a="http://schemas.openxmlformats.org/drawingml/2006/main" xmlns:r="http://schemas.openxmlformats.org/officeDocument/2006/relationships" xmlns:p="http://schemas.openxmlformats.org/presentationml/2006/main">
  <p:tag name="NUM" val="41"/>
</p:tagLst>
</file>

<file path=ppt/tags/tag470.xml><?xml version="1.0" encoding="utf-8"?>
<p:tagLst xmlns:a="http://schemas.openxmlformats.org/drawingml/2006/main" xmlns:r="http://schemas.openxmlformats.org/officeDocument/2006/relationships" xmlns:p="http://schemas.openxmlformats.org/presentationml/2006/main">
  <p:tag name="NUM" val="126"/>
</p:tagLst>
</file>

<file path=ppt/tags/tag471.xml><?xml version="1.0" encoding="utf-8"?>
<p:tagLst xmlns:a="http://schemas.openxmlformats.org/drawingml/2006/main" xmlns:r="http://schemas.openxmlformats.org/officeDocument/2006/relationships" xmlns:p="http://schemas.openxmlformats.org/presentationml/2006/main">
  <p:tag name="NUM" val="127"/>
</p:tagLst>
</file>

<file path=ppt/tags/tag472.xml><?xml version="1.0" encoding="utf-8"?>
<p:tagLst xmlns:a="http://schemas.openxmlformats.org/drawingml/2006/main" xmlns:r="http://schemas.openxmlformats.org/officeDocument/2006/relationships" xmlns:p="http://schemas.openxmlformats.org/presentationml/2006/main">
  <p:tag name="NUM" val="128"/>
</p:tagLst>
</file>

<file path=ppt/tags/tag473.xml><?xml version="1.0" encoding="utf-8"?>
<p:tagLst xmlns:a="http://schemas.openxmlformats.org/drawingml/2006/main" xmlns:r="http://schemas.openxmlformats.org/officeDocument/2006/relationships" xmlns:p="http://schemas.openxmlformats.org/presentationml/2006/main">
  <p:tag name="NUM" val="129"/>
</p:tagLst>
</file>

<file path=ppt/tags/tag474.xml><?xml version="1.0" encoding="utf-8"?>
<p:tagLst xmlns:a="http://schemas.openxmlformats.org/drawingml/2006/main" xmlns:r="http://schemas.openxmlformats.org/officeDocument/2006/relationships" xmlns:p="http://schemas.openxmlformats.org/presentationml/2006/main">
  <p:tag name="NUM" val="130"/>
</p:tagLst>
</file>

<file path=ppt/tags/tag475.xml><?xml version="1.0" encoding="utf-8"?>
<p:tagLst xmlns:a="http://schemas.openxmlformats.org/drawingml/2006/main" xmlns:r="http://schemas.openxmlformats.org/officeDocument/2006/relationships" xmlns:p="http://schemas.openxmlformats.org/presentationml/2006/main">
  <p:tag name="NUM" val="131"/>
</p:tagLst>
</file>

<file path=ppt/tags/tag476.xml><?xml version="1.0" encoding="utf-8"?>
<p:tagLst xmlns:a="http://schemas.openxmlformats.org/drawingml/2006/main" xmlns:r="http://schemas.openxmlformats.org/officeDocument/2006/relationships" xmlns:p="http://schemas.openxmlformats.org/presentationml/2006/main">
  <p:tag name="NUM" val="132"/>
</p:tagLst>
</file>

<file path=ppt/tags/tag477.xml><?xml version="1.0" encoding="utf-8"?>
<p:tagLst xmlns:a="http://schemas.openxmlformats.org/drawingml/2006/main" xmlns:r="http://schemas.openxmlformats.org/officeDocument/2006/relationships" xmlns:p="http://schemas.openxmlformats.org/presentationml/2006/main">
  <p:tag name="NUM" val="134"/>
</p:tagLst>
</file>

<file path=ppt/tags/tag478.xml><?xml version="1.0" encoding="utf-8"?>
<p:tagLst xmlns:a="http://schemas.openxmlformats.org/drawingml/2006/main" xmlns:r="http://schemas.openxmlformats.org/officeDocument/2006/relationships" xmlns:p="http://schemas.openxmlformats.org/presentationml/2006/main">
  <p:tag name="NUM" val="135"/>
</p:tagLst>
</file>

<file path=ppt/tags/tag479.xml><?xml version="1.0" encoding="utf-8"?>
<p:tagLst xmlns:a="http://schemas.openxmlformats.org/drawingml/2006/main" xmlns:r="http://schemas.openxmlformats.org/officeDocument/2006/relationships" xmlns:p="http://schemas.openxmlformats.org/presentationml/2006/main">
  <p:tag name="NUM" val="136"/>
</p:tagLst>
</file>

<file path=ppt/tags/tag48.xml><?xml version="1.0" encoding="utf-8"?>
<p:tagLst xmlns:a="http://schemas.openxmlformats.org/drawingml/2006/main" xmlns:r="http://schemas.openxmlformats.org/officeDocument/2006/relationships" xmlns:p="http://schemas.openxmlformats.org/presentationml/2006/main">
  <p:tag name="NUM" val="42"/>
</p:tagLst>
</file>

<file path=ppt/tags/tag480.xml><?xml version="1.0" encoding="utf-8"?>
<p:tagLst xmlns:a="http://schemas.openxmlformats.org/drawingml/2006/main" xmlns:r="http://schemas.openxmlformats.org/officeDocument/2006/relationships" xmlns:p="http://schemas.openxmlformats.org/presentationml/2006/main">
  <p:tag name="NUM" val="137"/>
</p:tagLst>
</file>

<file path=ppt/tags/tag481.xml><?xml version="1.0" encoding="utf-8"?>
<p:tagLst xmlns:a="http://schemas.openxmlformats.org/drawingml/2006/main" xmlns:r="http://schemas.openxmlformats.org/officeDocument/2006/relationships" xmlns:p="http://schemas.openxmlformats.org/presentationml/2006/main">
  <p:tag name="NUM" val="134"/>
</p:tagLst>
</file>

<file path=ppt/tags/tag482.xml><?xml version="1.0" encoding="utf-8"?>
<p:tagLst xmlns:a="http://schemas.openxmlformats.org/drawingml/2006/main" xmlns:r="http://schemas.openxmlformats.org/officeDocument/2006/relationships" xmlns:p="http://schemas.openxmlformats.org/presentationml/2006/main">
  <p:tag name="NUM" val="134"/>
</p:tagLst>
</file>

<file path=ppt/tags/tag483.xml><?xml version="1.0" encoding="utf-8"?>
<p:tagLst xmlns:a="http://schemas.openxmlformats.org/drawingml/2006/main" xmlns:r="http://schemas.openxmlformats.org/officeDocument/2006/relationships" xmlns:p="http://schemas.openxmlformats.org/presentationml/2006/main">
  <p:tag name="NUM" val="134"/>
</p:tagLst>
</file>

<file path=ppt/tags/tag484.xml><?xml version="1.0" encoding="utf-8"?>
<p:tagLst xmlns:a="http://schemas.openxmlformats.org/drawingml/2006/main" xmlns:r="http://schemas.openxmlformats.org/officeDocument/2006/relationships" xmlns:p="http://schemas.openxmlformats.org/presentationml/2006/main">
  <p:tag name="NUM" val="134"/>
</p:tagLst>
</file>

<file path=ppt/tags/tag485.xml><?xml version="1.0" encoding="utf-8"?>
<p:tagLst xmlns:a="http://schemas.openxmlformats.org/drawingml/2006/main" xmlns:r="http://schemas.openxmlformats.org/officeDocument/2006/relationships" xmlns:p="http://schemas.openxmlformats.org/presentationml/2006/main">
  <p:tag name="NUM" val="134"/>
</p:tagLst>
</file>

<file path=ppt/tags/tag486.xml><?xml version="1.0" encoding="utf-8"?>
<p:tagLst xmlns:a="http://schemas.openxmlformats.org/drawingml/2006/main" xmlns:r="http://schemas.openxmlformats.org/officeDocument/2006/relationships" xmlns:p="http://schemas.openxmlformats.org/presentationml/2006/main">
  <p:tag name="NUM" val="134"/>
</p:tagLst>
</file>

<file path=ppt/tags/tag487.xml><?xml version="1.0" encoding="utf-8"?>
<p:tagLst xmlns:a="http://schemas.openxmlformats.org/drawingml/2006/main" xmlns:r="http://schemas.openxmlformats.org/officeDocument/2006/relationships" xmlns:p="http://schemas.openxmlformats.org/presentationml/2006/main">
  <p:tag name="NUM" val="134"/>
</p:tagLst>
</file>

<file path=ppt/tags/tag488.xml><?xml version="1.0" encoding="utf-8"?>
<p:tagLst xmlns:a="http://schemas.openxmlformats.org/drawingml/2006/main" xmlns:r="http://schemas.openxmlformats.org/officeDocument/2006/relationships" xmlns:p="http://schemas.openxmlformats.org/presentationml/2006/main">
  <p:tag name="NUM" val="1"/>
</p:tagLst>
</file>

<file path=ppt/tags/tag489.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43"/>
</p:tagLst>
</file>

<file path=ppt/tags/tag490.xml><?xml version="1.0" encoding="utf-8"?>
<p:tagLst xmlns:a="http://schemas.openxmlformats.org/drawingml/2006/main" xmlns:r="http://schemas.openxmlformats.org/officeDocument/2006/relationships" xmlns:p="http://schemas.openxmlformats.org/presentationml/2006/main">
  <p:tag name="NUM" val="3"/>
</p:tagLst>
</file>

<file path=ppt/tags/tag491.xml><?xml version="1.0" encoding="utf-8"?>
<p:tagLst xmlns:a="http://schemas.openxmlformats.org/drawingml/2006/main" xmlns:r="http://schemas.openxmlformats.org/officeDocument/2006/relationships" xmlns:p="http://schemas.openxmlformats.org/presentationml/2006/main">
  <p:tag name="NUM" val="4"/>
</p:tagLst>
</file>

<file path=ppt/tags/tag492.xml><?xml version="1.0" encoding="utf-8"?>
<p:tagLst xmlns:a="http://schemas.openxmlformats.org/drawingml/2006/main" xmlns:r="http://schemas.openxmlformats.org/officeDocument/2006/relationships" xmlns:p="http://schemas.openxmlformats.org/presentationml/2006/main">
  <p:tag name="NUM" val="5"/>
</p:tagLst>
</file>

<file path=ppt/tags/tag493.xml><?xml version="1.0" encoding="utf-8"?>
<p:tagLst xmlns:a="http://schemas.openxmlformats.org/drawingml/2006/main" xmlns:r="http://schemas.openxmlformats.org/officeDocument/2006/relationships" xmlns:p="http://schemas.openxmlformats.org/presentationml/2006/main">
  <p:tag name="NUM" val="6"/>
</p:tagLst>
</file>

<file path=ppt/tags/tag494.xml><?xml version="1.0" encoding="utf-8"?>
<p:tagLst xmlns:a="http://schemas.openxmlformats.org/drawingml/2006/main" xmlns:r="http://schemas.openxmlformats.org/officeDocument/2006/relationships" xmlns:p="http://schemas.openxmlformats.org/presentationml/2006/main">
  <p:tag name="NUM" val="7"/>
</p:tagLst>
</file>

<file path=ppt/tags/tag495.xml><?xml version="1.0" encoding="utf-8"?>
<p:tagLst xmlns:a="http://schemas.openxmlformats.org/drawingml/2006/main" xmlns:r="http://schemas.openxmlformats.org/officeDocument/2006/relationships" xmlns:p="http://schemas.openxmlformats.org/presentationml/2006/main">
  <p:tag name="NUM" val="8"/>
</p:tagLst>
</file>

<file path=ppt/tags/tag496.xml><?xml version="1.0" encoding="utf-8"?>
<p:tagLst xmlns:a="http://schemas.openxmlformats.org/drawingml/2006/main" xmlns:r="http://schemas.openxmlformats.org/officeDocument/2006/relationships" xmlns:p="http://schemas.openxmlformats.org/presentationml/2006/main">
  <p:tag name="NUM" val="9"/>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44"/>
</p:tagLst>
</file>

<file path=ppt/tags/tag51.xml><?xml version="1.0" encoding="utf-8"?>
<p:tagLst xmlns:a="http://schemas.openxmlformats.org/drawingml/2006/main" xmlns:r="http://schemas.openxmlformats.org/officeDocument/2006/relationships" xmlns:p="http://schemas.openxmlformats.org/presentationml/2006/main">
  <p:tag name="NUM" val="45"/>
</p:tagLst>
</file>

<file path=ppt/tags/tag52.xml><?xml version="1.0" encoding="utf-8"?>
<p:tagLst xmlns:a="http://schemas.openxmlformats.org/drawingml/2006/main" xmlns:r="http://schemas.openxmlformats.org/officeDocument/2006/relationships" xmlns:p="http://schemas.openxmlformats.org/presentationml/2006/main">
  <p:tag name="NUM" val="46"/>
</p:tagLst>
</file>

<file path=ppt/tags/tag53.xml><?xml version="1.0" encoding="utf-8"?>
<p:tagLst xmlns:a="http://schemas.openxmlformats.org/drawingml/2006/main" xmlns:r="http://schemas.openxmlformats.org/officeDocument/2006/relationships" xmlns:p="http://schemas.openxmlformats.org/presentationml/2006/main">
  <p:tag name="NUM" val="47"/>
</p:tagLst>
</file>

<file path=ppt/tags/tag54.xml><?xml version="1.0" encoding="utf-8"?>
<p:tagLst xmlns:a="http://schemas.openxmlformats.org/drawingml/2006/main" xmlns:r="http://schemas.openxmlformats.org/officeDocument/2006/relationships" xmlns:p="http://schemas.openxmlformats.org/presentationml/2006/main">
  <p:tag name="NUM" val="48"/>
</p:tagLst>
</file>

<file path=ppt/tags/tag55.xml><?xml version="1.0" encoding="utf-8"?>
<p:tagLst xmlns:a="http://schemas.openxmlformats.org/drawingml/2006/main" xmlns:r="http://schemas.openxmlformats.org/officeDocument/2006/relationships" xmlns:p="http://schemas.openxmlformats.org/presentationml/2006/main">
  <p:tag name="NUM" val="49"/>
</p:tagLst>
</file>

<file path=ppt/tags/tag56.xml><?xml version="1.0" encoding="utf-8"?>
<p:tagLst xmlns:a="http://schemas.openxmlformats.org/drawingml/2006/main" xmlns:r="http://schemas.openxmlformats.org/officeDocument/2006/relationships" xmlns:p="http://schemas.openxmlformats.org/presentationml/2006/main">
  <p:tag name="NUM" val="50"/>
</p:tagLst>
</file>

<file path=ppt/tags/tag57.xml><?xml version="1.0" encoding="utf-8"?>
<p:tagLst xmlns:a="http://schemas.openxmlformats.org/drawingml/2006/main" xmlns:r="http://schemas.openxmlformats.org/officeDocument/2006/relationships" xmlns:p="http://schemas.openxmlformats.org/presentationml/2006/main">
  <p:tag name="NUM" val="51"/>
</p:tagLst>
</file>

<file path=ppt/tags/tag58.xml><?xml version="1.0" encoding="utf-8"?>
<p:tagLst xmlns:a="http://schemas.openxmlformats.org/drawingml/2006/main" xmlns:r="http://schemas.openxmlformats.org/officeDocument/2006/relationships" xmlns:p="http://schemas.openxmlformats.org/presentationml/2006/main">
  <p:tag name="NUM" val="52"/>
</p:tagLst>
</file>

<file path=ppt/tags/tag59.xml><?xml version="1.0" encoding="utf-8"?>
<p:tagLst xmlns:a="http://schemas.openxmlformats.org/drawingml/2006/main" xmlns:r="http://schemas.openxmlformats.org/officeDocument/2006/relationships" xmlns:p="http://schemas.openxmlformats.org/presentationml/2006/main">
  <p:tag name="NUM" val="53"/>
</p:tagLst>
</file>

<file path=ppt/tags/tag6.xml><?xml version="1.0" encoding="utf-8"?>
<p:tagLst xmlns:a="http://schemas.openxmlformats.org/drawingml/2006/main" xmlns:r="http://schemas.openxmlformats.org/officeDocument/2006/relationships" xmlns:p="http://schemas.openxmlformats.org/presentationml/2006/main">
  <p:tag name="NUM" val="6"/>
</p:tagLst>
</file>

<file path=ppt/tags/tag60.xml><?xml version="1.0" encoding="utf-8"?>
<p:tagLst xmlns:a="http://schemas.openxmlformats.org/drawingml/2006/main" xmlns:r="http://schemas.openxmlformats.org/officeDocument/2006/relationships" xmlns:p="http://schemas.openxmlformats.org/presentationml/2006/main">
  <p:tag name="NUM" val="54"/>
</p:tagLst>
</file>

<file path=ppt/tags/tag61.xml><?xml version="1.0" encoding="utf-8"?>
<p:tagLst xmlns:a="http://schemas.openxmlformats.org/drawingml/2006/main" xmlns:r="http://schemas.openxmlformats.org/officeDocument/2006/relationships" xmlns:p="http://schemas.openxmlformats.org/presentationml/2006/main">
  <p:tag name="NUM" val="55"/>
</p:tagLst>
</file>

<file path=ppt/tags/tag62.xml><?xml version="1.0" encoding="utf-8"?>
<p:tagLst xmlns:a="http://schemas.openxmlformats.org/drawingml/2006/main" xmlns:r="http://schemas.openxmlformats.org/officeDocument/2006/relationships" xmlns:p="http://schemas.openxmlformats.org/presentationml/2006/main">
  <p:tag name="NUM" val="56"/>
</p:tagLst>
</file>

<file path=ppt/tags/tag63.xml><?xml version="1.0" encoding="utf-8"?>
<p:tagLst xmlns:a="http://schemas.openxmlformats.org/drawingml/2006/main" xmlns:r="http://schemas.openxmlformats.org/officeDocument/2006/relationships" xmlns:p="http://schemas.openxmlformats.org/presentationml/2006/main">
  <p:tag name="NUM" val="57"/>
</p:tagLst>
</file>

<file path=ppt/tags/tag64.xml><?xml version="1.0" encoding="utf-8"?>
<p:tagLst xmlns:a="http://schemas.openxmlformats.org/drawingml/2006/main" xmlns:r="http://schemas.openxmlformats.org/officeDocument/2006/relationships" xmlns:p="http://schemas.openxmlformats.org/presentationml/2006/main">
  <p:tag name="NUM" val="58"/>
</p:tagLst>
</file>

<file path=ppt/tags/tag65.xml><?xml version="1.0" encoding="utf-8"?>
<p:tagLst xmlns:a="http://schemas.openxmlformats.org/drawingml/2006/main" xmlns:r="http://schemas.openxmlformats.org/officeDocument/2006/relationships" xmlns:p="http://schemas.openxmlformats.org/presentationml/2006/main">
  <p:tag name="NUM" val="59"/>
</p:tagLst>
</file>

<file path=ppt/tags/tag66.xml><?xml version="1.0" encoding="utf-8"?>
<p:tagLst xmlns:a="http://schemas.openxmlformats.org/drawingml/2006/main" xmlns:r="http://schemas.openxmlformats.org/officeDocument/2006/relationships" xmlns:p="http://schemas.openxmlformats.org/presentationml/2006/main">
  <p:tag name="NUM" val="60"/>
</p:tagLst>
</file>

<file path=ppt/tags/tag67.xml><?xml version="1.0" encoding="utf-8"?>
<p:tagLst xmlns:a="http://schemas.openxmlformats.org/drawingml/2006/main" xmlns:r="http://schemas.openxmlformats.org/officeDocument/2006/relationships" xmlns:p="http://schemas.openxmlformats.org/presentationml/2006/main">
  <p:tag name="NUM" val="61"/>
</p:tagLst>
</file>

<file path=ppt/tags/tag68.xml><?xml version="1.0" encoding="utf-8"?>
<p:tagLst xmlns:a="http://schemas.openxmlformats.org/drawingml/2006/main" xmlns:r="http://schemas.openxmlformats.org/officeDocument/2006/relationships" xmlns:p="http://schemas.openxmlformats.org/presentationml/2006/main">
  <p:tag name="NUM" val="62"/>
</p:tagLst>
</file>

<file path=ppt/tags/tag69.xml><?xml version="1.0" encoding="utf-8"?>
<p:tagLst xmlns:a="http://schemas.openxmlformats.org/drawingml/2006/main" xmlns:r="http://schemas.openxmlformats.org/officeDocument/2006/relationships" xmlns:p="http://schemas.openxmlformats.org/presentationml/2006/main">
  <p:tag name="NUM" val="63"/>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70.xml><?xml version="1.0" encoding="utf-8"?>
<p:tagLst xmlns:a="http://schemas.openxmlformats.org/drawingml/2006/main" xmlns:r="http://schemas.openxmlformats.org/officeDocument/2006/relationships" xmlns:p="http://schemas.openxmlformats.org/presentationml/2006/main">
  <p:tag name="NUM" val="64"/>
</p:tagLst>
</file>

<file path=ppt/tags/tag71.xml><?xml version="1.0" encoding="utf-8"?>
<p:tagLst xmlns:a="http://schemas.openxmlformats.org/drawingml/2006/main" xmlns:r="http://schemas.openxmlformats.org/officeDocument/2006/relationships" xmlns:p="http://schemas.openxmlformats.org/presentationml/2006/main">
  <p:tag name="NUM" val="65"/>
</p:tagLst>
</file>

<file path=ppt/tags/tag72.xml><?xml version="1.0" encoding="utf-8"?>
<p:tagLst xmlns:a="http://schemas.openxmlformats.org/drawingml/2006/main" xmlns:r="http://schemas.openxmlformats.org/officeDocument/2006/relationships" xmlns:p="http://schemas.openxmlformats.org/presentationml/2006/main">
  <p:tag name="NUM" val="66"/>
</p:tagLst>
</file>

<file path=ppt/tags/tag73.xml><?xml version="1.0" encoding="utf-8"?>
<p:tagLst xmlns:a="http://schemas.openxmlformats.org/drawingml/2006/main" xmlns:r="http://schemas.openxmlformats.org/officeDocument/2006/relationships" xmlns:p="http://schemas.openxmlformats.org/presentationml/2006/main">
  <p:tag name="NUM" val="67"/>
</p:tagLst>
</file>

<file path=ppt/tags/tag74.xml><?xml version="1.0" encoding="utf-8"?>
<p:tagLst xmlns:a="http://schemas.openxmlformats.org/drawingml/2006/main" xmlns:r="http://schemas.openxmlformats.org/officeDocument/2006/relationships" xmlns:p="http://schemas.openxmlformats.org/presentationml/2006/main">
  <p:tag name="NUM" val="68"/>
</p:tagLst>
</file>

<file path=ppt/tags/tag75.xml><?xml version="1.0" encoding="utf-8"?>
<p:tagLst xmlns:a="http://schemas.openxmlformats.org/drawingml/2006/main" xmlns:r="http://schemas.openxmlformats.org/officeDocument/2006/relationships" xmlns:p="http://schemas.openxmlformats.org/presentationml/2006/main">
  <p:tag name="NUM" val="69"/>
</p:tagLst>
</file>

<file path=ppt/tags/tag76.xml><?xml version="1.0" encoding="utf-8"?>
<p:tagLst xmlns:a="http://schemas.openxmlformats.org/drawingml/2006/main" xmlns:r="http://schemas.openxmlformats.org/officeDocument/2006/relationships" xmlns:p="http://schemas.openxmlformats.org/presentationml/2006/main">
  <p:tag name="NUM" val="70"/>
</p:tagLst>
</file>

<file path=ppt/tags/tag77.xml><?xml version="1.0" encoding="utf-8"?>
<p:tagLst xmlns:a="http://schemas.openxmlformats.org/drawingml/2006/main" xmlns:r="http://schemas.openxmlformats.org/officeDocument/2006/relationships" xmlns:p="http://schemas.openxmlformats.org/presentationml/2006/main">
  <p:tag name="NUM" val="71"/>
</p:tagLst>
</file>

<file path=ppt/tags/tag78.xml><?xml version="1.0" encoding="utf-8"?>
<p:tagLst xmlns:a="http://schemas.openxmlformats.org/drawingml/2006/main" xmlns:r="http://schemas.openxmlformats.org/officeDocument/2006/relationships" xmlns:p="http://schemas.openxmlformats.org/presentationml/2006/main">
  <p:tag name="NUM" val="72"/>
</p:tagLst>
</file>

<file path=ppt/tags/tag79.xml><?xml version="1.0" encoding="utf-8"?>
<p:tagLst xmlns:a="http://schemas.openxmlformats.org/drawingml/2006/main" xmlns:r="http://schemas.openxmlformats.org/officeDocument/2006/relationships" xmlns:p="http://schemas.openxmlformats.org/presentationml/2006/main">
  <p:tag name="NUM" val="73"/>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80.xml><?xml version="1.0" encoding="utf-8"?>
<p:tagLst xmlns:a="http://schemas.openxmlformats.org/drawingml/2006/main" xmlns:r="http://schemas.openxmlformats.org/officeDocument/2006/relationships" xmlns:p="http://schemas.openxmlformats.org/presentationml/2006/main">
  <p:tag name="NUM" val="74"/>
</p:tagLst>
</file>

<file path=ppt/tags/tag81.xml><?xml version="1.0" encoding="utf-8"?>
<p:tagLst xmlns:a="http://schemas.openxmlformats.org/drawingml/2006/main" xmlns:r="http://schemas.openxmlformats.org/officeDocument/2006/relationships" xmlns:p="http://schemas.openxmlformats.org/presentationml/2006/main">
  <p:tag name="NUM" val="75"/>
</p:tagLst>
</file>

<file path=ppt/tags/tag82.xml><?xml version="1.0" encoding="utf-8"?>
<p:tagLst xmlns:a="http://schemas.openxmlformats.org/drawingml/2006/main" xmlns:r="http://schemas.openxmlformats.org/officeDocument/2006/relationships" xmlns:p="http://schemas.openxmlformats.org/presentationml/2006/main">
  <p:tag name="NUM" val="76"/>
</p:tagLst>
</file>

<file path=ppt/tags/tag83.xml><?xml version="1.0" encoding="utf-8"?>
<p:tagLst xmlns:a="http://schemas.openxmlformats.org/drawingml/2006/main" xmlns:r="http://schemas.openxmlformats.org/officeDocument/2006/relationships" xmlns:p="http://schemas.openxmlformats.org/presentationml/2006/main">
  <p:tag name="NUM" val="77"/>
</p:tagLst>
</file>

<file path=ppt/tags/tag84.xml><?xml version="1.0" encoding="utf-8"?>
<p:tagLst xmlns:a="http://schemas.openxmlformats.org/drawingml/2006/main" xmlns:r="http://schemas.openxmlformats.org/officeDocument/2006/relationships" xmlns:p="http://schemas.openxmlformats.org/presentationml/2006/main">
  <p:tag name="NUM" val="78"/>
</p:tagLst>
</file>

<file path=ppt/tags/tag85.xml><?xml version="1.0" encoding="utf-8"?>
<p:tagLst xmlns:a="http://schemas.openxmlformats.org/drawingml/2006/main" xmlns:r="http://schemas.openxmlformats.org/officeDocument/2006/relationships" xmlns:p="http://schemas.openxmlformats.org/presentationml/2006/main">
  <p:tag name="NUM" val="79"/>
</p:tagLst>
</file>

<file path=ppt/tags/tag86.xml><?xml version="1.0" encoding="utf-8"?>
<p:tagLst xmlns:a="http://schemas.openxmlformats.org/drawingml/2006/main" xmlns:r="http://schemas.openxmlformats.org/officeDocument/2006/relationships" xmlns:p="http://schemas.openxmlformats.org/presentationml/2006/main">
  <p:tag name="NUM" val="80"/>
</p:tagLst>
</file>

<file path=ppt/tags/tag87.xml><?xml version="1.0" encoding="utf-8"?>
<p:tagLst xmlns:a="http://schemas.openxmlformats.org/drawingml/2006/main" xmlns:r="http://schemas.openxmlformats.org/officeDocument/2006/relationships" xmlns:p="http://schemas.openxmlformats.org/presentationml/2006/main">
  <p:tag name="NUM" val="81"/>
</p:tagLst>
</file>

<file path=ppt/tags/tag88.xml><?xml version="1.0" encoding="utf-8"?>
<p:tagLst xmlns:a="http://schemas.openxmlformats.org/drawingml/2006/main" xmlns:r="http://schemas.openxmlformats.org/officeDocument/2006/relationships" xmlns:p="http://schemas.openxmlformats.org/presentationml/2006/main">
  <p:tag name="NUM" val="82"/>
</p:tagLst>
</file>

<file path=ppt/tags/tag89.xml><?xml version="1.0" encoding="utf-8"?>
<p:tagLst xmlns:a="http://schemas.openxmlformats.org/drawingml/2006/main" xmlns:r="http://schemas.openxmlformats.org/officeDocument/2006/relationships" xmlns:p="http://schemas.openxmlformats.org/presentationml/2006/main">
  <p:tag name="NUM" val="83"/>
</p:tagLst>
</file>

<file path=ppt/tags/tag9.xml><?xml version="1.0" encoding="utf-8"?>
<p:tagLst xmlns:a="http://schemas.openxmlformats.org/drawingml/2006/main" xmlns:r="http://schemas.openxmlformats.org/officeDocument/2006/relationships" xmlns:p="http://schemas.openxmlformats.org/presentationml/2006/main">
  <p:tag name="NUM" val="3"/>
</p:tagLst>
</file>

<file path=ppt/tags/tag90.xml><?xml version="1.0" encoding="utf-8"?>
<p:tagLst xmlns:a="http://schemas.openxmlformats.org/drawingml/2006/main" xmlns:r="http://schemas.openxmlformats.org/officeDocument/2006/relationships" xmlns:p="http://schemas.openxmlformats.org/presentationml/2006/main">
  <p:tag name="NUM" val="84"/>
</p:tagLst>
</file>

<file path=ppt/tags/tag91.xml><?xml version="1.0" encoding="utf-8"?>
<p:tagLst xmlns:a="http://schemas.openxmlformats.org/drawingml/2006/main" xmlns:r="http://schemas.openxmlformats.org/officeDocument/2006/relationships" xmlns:p="http://schemas.openxmlformats.org/presentationml/2006/main">
  <p:tag name="NUM" val="85"/>
</p:tagLst>
</file>

<file path=ppt/tags/tag92.xml><?xml version="1.0" encoding="utf-8"?>
<p:tagLst xmlns:a="http://schemas.openxmlformats.org/drawingml/2006/main" xmlns:r="http://schemas.openxmlformats.org/officeDocument/2006/relationships" xmlns:p="http://schemas.openxmlformats.org/presentationml/2006/main">
  <p:tag name="NUM" val="86"/>
</p:tagLst>
</file>

<file path=ppt/tags/tag93.xml><?xml version="1.0" encoding="utf-8"?>
<p:tagLst xmlns:a="http://schemas.openxmlformats.org/drawingml/2006/main" xmlns:r="http://schemas.openxmlformats.org/officeDocument/2006/relationships" xmlns:p="http://schemas.openxmlformats.org/presentationml/2006/main">
  <p:tag name="NUM" val="87"/>
</p:tagLst>
</file>

<file path=ppt/tags/tag94.xml><?xml version="1.0" encoding="utf-8"?>
<p:tagLst xmlns:a="http://schemas.openxmlformats.org/drawingml/2006/main" xmlns:r="http://schemas.openxmlformats.org/officeDocument/2006/relationships" xmlns:p="http://schemas.openxmlformats.org/presentationml/2006/main">
  <p:tag name="NUM" val="88"/>
</p:tagLst>
</file>

<file path=ppt/tags/tag95.xml><?xml version="1.0" encoding="utf-8"?>
<p:tagLst xmlns:a="http://schemas.openxmlformats.org/drawingml/2006/main" xmlns:r="http://schemas.openxmlformats.org/officeDocument/2006/relationships" xmlns:p="http://schemas.openxmlformats.org/presentationml/2006/main">
  <p:tag name="NUM" val="89"/>
</p:tagLst>
</file>

<file path=ppt/tags/tag96.xml><?xml version="1.0" encoding="utf-8"?>
<p:tagLst xmlns:a="http://schemas.openxmlformats.org/drawingml/2006/main" xmlns:r="http://schemas.openxmlformats.org/officeDocument/2006/relationships" xmlns:p="http://schemas.openxmlformats.org/presentationml/2006/main">
  <p:tag name="NUM" val="90"/>
</p:tagLst>
</file>

<file path=ppt/tags/tag97.xml><?xml version="1.0" encoding="utf-8"?>
<p:tagLst xmlns:a="http://schemas.openxmlformats.org/drawingml/2006/main" xmlns:r="http://schemas.openxmlformats.org/officeDocument/2006/relationships" xmlns:p="http://schemas.openxmlformats.org/presentationml/2006/main">
  <p:tag name="NUM" val="91"/>
</p:tagLst>
</file>

<file path=ppt/tags/tag98.xml><?xml version="1.0" encoding="utf-8"?>
<p:tagLst xmlns:a="http://schemas.openxmlformats.org/drawingml/2006/main" xmlns:r="http://schemas.openxmlformats.org/officeDocument/2006/relationships" xmlns:p="http://schemas.openxmlformats.org/presentationml/2006/main">
  <p:tag name="NUM" val="92"/>
</p:tagLst>
</file>

<file path=ppt/tags/tag99.xml><?xml version="1.0" encoding="utf-8"?>
<p:tagLst xmlns:a="http://schemas.openxmlformats.org/drawingml/2006/main" xmlns:r="http://schemas.openxmlformats.org/officeDocument/2006/relationships" xmlns:p="http://schemas.openxmlformats.org/presentationml/2006/main">
  <p:tag name="NUM" val="93"/>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31602</TotalTime>
  <Words>3769</Words>
  <Application>Microsoft Macintosh PowerPoint</Application>
  <PresentationFormat>Personnalisé</PresentationFormat>
  <Paragraphs>715</Paragraphs>
  <Slides>7</Slides>
  <Notes>0</Notes>
  <HiddenSlides>0</HiddenSlides>
  <MMClips>0</MMClips>
  <ScaleCrop>false</ScaleCrop>
  <HeadingPairs>
    <vt:vector size="4" baseType="variant">
      <vt:variant>
        <vt:lpstr>Thème</vt:lpstr>
      </vt:variant>
      <vt:variant>
        <vt:i4>1</vt:i4>
      </vt:variant>
      <vt:variant>
        <vt:lpstr>Titres des diapositives</vt:lpstr>
      </vt:variant>
      <vt:variant>
        <vt:i4>7</vt:i4>
      </vt:variant>
    </vt:vector>
  </HeadingPairs>
  <TitlesOfParts>
    <vt:vector size="8" baseType="lpstr">
      <vt:lpstr>Thème Office</vt:lpstr>
      <vt:lpstr>Carte conceptuelle de l’abus sexuel intrafamilial</vt:lpstr>
      <vt:lpstr>Présentation PowerPoint</vt:lpstr>
      <vt:lpstr>Présentation PowerPoint</vt:lpstr>
      <vt:lpstr>Présentation PowerPoint</vt:lpstr>
      <vt:lpstr>Présentation PowerPoint</vt:lpstr>
      <vt:lpstr>Présentation PowerPoint</vt:lpstr>
      <vt:lpstr>Présentation PowerPoint</vt:lpstr>
    </vt:vector>
  </TitlesOfParts>
  <Company>Université Laval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Robert Pauzé</dc:creator>
  <cp:lastModifiedBy>Robert Pauze</cp:lastModifiedBy>
  <cp:revision>692</cp:revision>
  <cp:lastPrinted>2016-06-07T19:21:42Z</cp:lastPrinted>
  <dcterms:created xsi:type="dcterms:W3CDTF">2012-12-14T01:48:14Z</dcterms:created>
  <dcterms:modified xsi:type="dcterms:W3CDTF">2016-08-11T12:26:06Z</dcterms:modified>
</cp:coreProperties>
</file>